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72" r:id="rId6"/>
    <p:sldId id="259" r:id="rId7"/>
    <p:sldId id="260" r:id="rId8"/>
    <p:sldId id="258" r:id="rId9"/>
    <p:sldId id="280" r:id="rId10"/>
    <p:sldId id="262" r:id="rId11"/>
    <p:sldId id="263" r:id="rId12"/>
    <p:sldId id="264" r:id="rId13"/>
    <p:sldId id="265" r:id="rId14"/>
    <p:sldId id="273" r:id="rId15"/>
    <p:sldId id="281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C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20" autoAdjust="0"/>
    <p:restoredTop sz="88503" autoAdjust="0"/>
  </p:normalViewPr>
  <p:slideViewPr>
    <p:cSldViewPr snapToGrid="0">
      <p:cViewPr>
        <p:scale>
          <a:sx n="67" d="100"/>
          <a:sy n="67" d="100"/>
        </p:scale>
        <p:origin x="-61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E4345C-92C4-4594-9864-36C7B35C1C16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D2804AB-01EA-418F-A960-6D948C8B28ED}">
      <dgm:prSet phldrT="[Text]" custT="1"/>
      <dgm:spPr/>
      <dgm:t>
        <a:bodyPr/>
        <a:lstStyle/>
        <a:p>
          <a:r>
            <a:rPr lang="en-GB" sz="1400" dirty="0"/>
            <a:t>Workshop 1 </a:t>
          </a:r>
        </a:p>
        <a:p>
          <a:r>
            <a:rPr lang="en-GB" sz="1400" dirty="0"/>
            <a:t>May 21</a:t>
          </a:r>
        </a:p>
        <a:p>
          <a:r>
            <a:rPr lang="en-GB" sz="1400" dirty="0"/>
            <a:t>The ‘</a:t>
          </a:r>
          <a:r>
            <a:rPr lang="en-GB" sz="1400" b="1" dirty="0"/>
            <a:t>Why</a:t>
          </a:r>
          <a:r>
            <a:rPr lang="en-GB" sz="1400" dirty="0"/>
            <a:t>’ e.g. high level case</a:t>
          </a:r>
        </a:p>
      </dgm:t>
    </dgm:pt>
    <dgm:pt modelId="{11E369E0-506E-497F-B4A1-16B0575D8CAC}" type="parTrans" cxnId="{F271105C-0938-4724-9822-E52433713894}">
      <dgm:prSet/>
      <dgm:spPr/>
      <dgm:t>
        <a:bodyPr/>
        <a:lstStyle/>
        <a:p>
          <a:endParaRPr lang="en-GB"/>
        </a:p>
      </dgm:t>
    </dgm:pt>
    <dgm:pt modelId="{0C358F83-80E8-4044-A469-98DDCFD09516}" type="sibTrans" cxnId="{F271105C-0938-4724-9822-E52433713894}">
      <dgm:prSet/>
      <dgm:spPr/>
      <dgm:t>
        <a:bodyPr/>
        <a:lstStyle/>
        <a:p>
          <a:endParaRPr lang="en-GB"/>
        </a:p>
      </dgm:t>
    </dgm:pt>
    <dgm:pt modelId="{9BB9721F-CEBB-4B9A-BE91-B163AACA7DA5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endParaRPr lang="en-GB" sz="1400" dirty="0"/>
        </a:p>
        <a:p>
          <a:r>
            <a:rPr lang="en-GB" sz="1400" b="1" dirty="0">
              <a:solidFill>
                <a:schemeClr val="bg1"/>
              </a:solidFill>
            </a:rPr>
            <a:t>Workshop 2</a:t>
          </a:r>
        </a:p>
        <a:p>
          <a:r>
            <a:rPr lang="en-GB" sz="1400" b="1" dirty="0">
              <a:solidFill>
                <a:schemeClr val="bg1"/>
              </a:solidFill>
            </a:rPr>
            <a:t>June 21</a:t>
          </a:r>
        </a:p>
        <a:p>
          <a:r>
            <a:rPr lang="en-GB" sz="1400" b="1" dirty="0">
              <a:solidFill>
                <a:schemeClr val="bg1"/>
              </a:solidFill>
            </a:rPr>
            <a:t>The ‘what’ – developing the functions of the GPPA</a:t>
          </a:r>
          <a:r>
            <a:rPr lang="en-GB" sz="1000" b="1" dirty="0">
              <a:solidFill>
                <a:schemeClr val="bg1"/>
              </a:solidFill>
            </a:rPr>
            <a:t/>
          </a:r>
          <a:br>
            <a:rPr lang="en-GB" sz="1000" b="1" dirty="0">
              <a:solidFill>
                <a:schemeClr val="bg1"/>
              </a:solidFill>
            </a:rPr>
          </a:br>
          <a:r>
            <a:rPr lang="en-GB" sz="1000" dirty="0"/>
            <a:t/>
          </a:r>
          <a:br>
            <a:rPr lang="en-GB" sz="1000" dirty="0"/>
          </a:br>
          <a:endParaRPr lang="en-GB" sz="1000" dirty="0"/>
        </a:p>
      </dgm:t>
    </dgm:pt>
    <dgm:pt modelId="{8510CC80-4D2C-4DE1-A5D4-BC830565161E}" type="parTrans" cxnId="{1F841623-7E92-4B66-BA8A-E1162A77554F}">
      <dgm:prSet/>
      <dgm:spPr/>
      <dgm:t>
        <a:bodyPr/>
        <a:lstStyle/>
        <a:p>
          <a:endParaRPr lang="en-GB"/>
        </a:p>
      </dgm:t>
    </dgm:pt>
    <dgm:pt modelId="{28E780E7-04EC-47DB-8787-47583A1AFAB3}" type="sibTrans" cxnId="{1F841623-7E92-4B66-BA8A-E1162A77554F}">
      <dgm:prSet/>
      <dgm:spPr/>
      <dgm:t>
        <a:bodyPr/>
        <a:lstStyle/>
        <a:p>
          <a:endParaRPr lang="en-GB"/>
        </a:p>
      </dgm:t>
    </dgm:pt>
    <dgm:pt modelId="{8A4D43F1-FF8A-4C6E-99FA-79D388098EEB}">
      <dgm:prSet phldrT="[Text]" custT="1"/>
      <dgm:spPr/>
      <dgm:t>
        <a:bodyPr/>
        <a:lstStyle/>
        <a:p>
          <a:r>
            <a:rPr lang="en-GB" sz="1200" dirty="0"/>
            <a:t>Workshop 3 </a:t>
          </a:r>
        </a:p>
        <a:p>
          <a:r>
            <a:rPr lang="en-GB" sz="1200" dirty="0"/>
            <a:t>Aug 21</a:t>
          </a:r>
        </a:p>
        <a:p>
          <a:r>
            <a:rPr lang="en-GB" sz="1200" dirty="0"/>
            <a:t>The ‘</a:t>
          </a:r>
          <a:r>
            <a:rPr lang="en-GB" sz="1200" b="1" dirty="0"/>
            <a:t>how</a:t>
          </a:r>
          <a:r>
            <a:rPr lang="en-GB" sz="1200" dirty="0"/>
            <a:t>’ eg </a:t>
          </a:r>
          <a:r>
            <a:rPr lang="en-GB" sz="1200" b="1" dirty="0"/>
            <a:t>form</a:t>
          </a:r>
          <a:r>
            <a:rPr lang="en-GB" sz="1200" dirty="0"/>
            <a:t> - developing the role requirements for the </a:t>
          </a:r>
          <a:r>
            <a:rPr lang="en-GB" sz="1200" b="1" dirty="0"/>
            <a:t> </a:t>
          </a:r>
        </a:p>
      </dgm:t>
    </dgm:pt>
    <dgm:pt modelId="{0E7EBBCA-2FAD-4138-B669-5961B6BC27B1}" type="parTrans" cxnId="{332BFC49-FD83-4BF8-A068-5D08B887E881}">
      <dgm:prSet/>
      <dgm:spPr/>
      <dgm:t>
        <a:bodyPr/>
        <a:lstStyle/>
        <a:p>
          <a:endParaRPr lang="en-GB"/>
        </a:p>
      </dgm:t>
    </dgm:pt>
    <dgm:pt modelId="{B61F0E96-2EBD-498E-9C8B-3E2440F35400}" type="sibTrans" cxnId="{332BFC49-FD83-4BF8-A068-5D08B887E881}">
      <dgm:prSet/>
      <dgm:spPr/>
      <dgm:t>
        <a:bodyPr/>
        <a:lstStyle/>
        <a:p>
          <a:endParaRPr lang="en-GB"/>
        </a:p>
      </dgm:t>
    </dgm:pt>
    <dgm:pt modelId="{1DEF7FBC-FE05-44FE-A95D-4B95E4B02771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sz="1200" b="1" dirty="0">
              <a:solidFill>
                <a:schemeClr val="bg1"/>
              </a:solidFill>
            </a:rPr>
            <a:t>Workshop 4: October 21 - Developing the Collaboration Agreement</a:t>
          </a:r>
        </a:p>
        <a:p>
          <a:r>
            <a:rPr lang="en-GB" sz="1200" b="1" dirty="0">
              <a:solidFill>
                <a:schemeClr val="bg1"/>
              </a:solidFill>
            </a:rPr>
            <a:t>Established Governance Group with Lay Chair</a:t>
          </a:r>
        </a:p>
      </dgm:t>
    </dgm:pt>
    <dgm:pt modelId="{B67CF42D-5EDB-4D0A-B853-41965B04A906}" type="parTrans" cxnId="{C36399B1-81B3-4764-AD88-AFBB0030EFB3}">
      <dgm:prSet/>
      <dgm:spPr/>
      <dgm:t>
        <a:bodyPr/>
        <a:lstStyle/>
        <a:p>
          <a:endParaRPr lang="en-GB"/>
        </a:p>
      </dgm:t>
    </dgm:pt>
    <dgm:pt modelId="{2810236F-96D8-4EF6-89C0-C996F0ED44D1}" type="sibTrans" cxnId="{C36399B1-81B3-4764-AD88-AFBB0030EFB3}">
      <dgm:prSet/>
      <dgm:spPr/>
      <dgm:t>
        <a:bodyPr/>
        <a:lstStyle/>
        <a:p>
          <a:endParaRPr lang="en-GB"/>
        </a:p>
      </dgm:t>
    </dgm:pt>
    <dgm:pt modelId="{BBA0CBA0-684D-4097-BED6-6C8757F8B6F4}">
      <dgm:prSet phldrT="[Text]" custT="1"/>
      <dgm:spPr/>
      <dgm:t>
        <a:bodyPr/>
        <a:lstStyle/>
        <a:p>
          <a:r>
            <a:rPr lang="en-GB" sz="1400" dirty="0"/>
            <a:t>Workshop 5 </a:t>
          </a:r>
        </a:p>
        <a:p>
          <a:r>
            <a:rPr lang="en-GB" sz="1400" dirty="0"/>
            <a:t>November 21</a:t>
          </a:r>
        </a:p>
        <a:p>
          <a:r>
            <a:rPr lang="en-GB" sz="1400" dirty="0"/>
            <a:t>Agreeing the </a:t>
          </a:r>
          <a:r>
            <a:rPr lang="en-GB" sz="1400" b="1" dirty="0"/>
            <a:t>purpose and remit </a:t>
          </a:r>
          <a:r>
            <a:rPr lang="en-GB" sz="1400" dirty="0"/>
            <a:t>of GPPA</a:t>
          </a:r>
          <a:br>
            <a:rPr lang="en-GB" sz="1400" dirty="0"/>
          </a:br>
          <a:endParaRPr lang="en-GB" sz="1400" dirty="0"/>
        </a:p>
      </dgm:t>
    </dgm:pt>
    <dgm:pt modelId="{D89D71F4-527C-4DAC-8CDC-3743DB12E943}" type="sibTrans" cxnId="{48B144E1-E782-4C3C-94B5-C99CAB088425}">
      <dgm:prSet/>
      <dgm:spPr/>
      <dgm:t>
        <a:bodyPr/>
        <a:lstStyle/>
        <a:p>
          <a:endParaRPr lang="en-GB"/>
        </a:p>
      </dgm:t>
    </dgm:pt>
    <dgm:pt modelId="{2D720760-F8C2-4673-B356-022181F945CA}" type="parTrans" cxnId="{48B144E1-E782-4C3C-94B5-C99CAB088425}">
      <dgm:prSet/>
      <dgm:spPr/>
      <dgm:t>
        <a:bodyPr/>
        <a:lstStyle/>
        <a:p>
          <a:endParaRPr lang="en-GB"/>
        </a:p>
      </dgm:t>
    </dgm:pt>
    <dgm:pt modelId="{F61F45C4-6B28-4E4D-9645-53D1F180F2EB}" type="pres">
      <dgm:prSet presAssocID="{9EE4345C-92C4-4594-9864-36C7B35C1C16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0E6D647C-DF31-41D3-BA9C-DE6BB8C0EB5C}" type="pres">
      <dgm:prSet presAssocID="{BBA0CBA0-684D-4097-BED6-6C8757F8B6F4}" presName="Accent5" presStyleCnt="0"/>
      <dgm:spPr/>
    </dgm:pt>
    <dgm:pt modelId="{A8CCBBCB-A074-4467-8432-559C0C59C44C}" type="pres">
      <dgm:prSet presAssocID="{BBA0CBA0-684D-4097-BED6-6C8757F8B6F4}" presName="Accent" presStyleLbl="node1" presStyleIdx="0" presStyleCnt="5"/>
      <dgm:spPr/>
    </dgm:pt>
    <dgm:pt modelId="{A288D60C-F535-46AD-8B28-D732720D7D5A}" type="pres">
      <dgm:prSet presAssocID="{BBA0CBA0-684D-4097-BED6-6C8757F8B6F4}" presName="ParentBackground5" presStyleCnt="0"/>
      <dgm:spPr/>
    </dgm:pt>
    <dgm:pt modelId="{33313C1C-0373-4AD8-9F6A-688FE2CF9018}" type="pres">
      <dgm:prSet presAssocID="{BBA0CBA0-684D-4097-BED6-6C8757F8B6F4}" presName="ParentBackground" presStyleLbl="fgAcc1" presStyleIdx="0" presStyleCnt="5"/>
      <dgm:spPr/>
      <dgm:t>
        <a:bodyPr/>
        <a:lstStyle/>
        <a:p>
          <a:endParaRPr lang="en-GB"/>
        </a:p>
      </dgm:t>
    </dgm:pt>
    <dgm:pt modelId="{76079272-3DDD-47F3-BC7A-07E0E8CA2432}" type="pres">
      <dgm:prSet presAssocID="{BBA0CBA0-684D-4097-BED6-6C8757F8B6F4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ADF4B3-E630-48E9-ABC5-40556F3905CF}" type="pres">
      <dgm:prSet presAssocID="{1DEF7FBC-FE05-44FE-A95D-4B95E4B02771}" presName="Accent4" presStyleCnt="0"/>
      <dgm:spPr/>
    </dgm:pt>
    <dgm:pt modelId="{1AD27DF8-42C9-43FC-9DB9-99ED87B5CEEE}" type="pres">
      <dgm:prSet presAssocID="{1DEF7FBC-FE05-44FE-A95D-4B95E4B02771}" presName="Accent" presStyleLbl="node1" presStyleIdx="1" presStyleCnt="5"/>
      <dgm:spPr/>
    </dgm:pt>
    <dgm:pt modelId="{02F34501-8349-4C46-8F76-5B78B7C2969C}" type="pres">
      <dgm:prSet presAssocID="{1DEF7FBC-FE05-44FE-A95D-4B95E4B02771}" presName="ParentBackground4" presStyleCnt="0"/>
      <dgm:spPr/>
    </dgm:pt>
    <dgm:pt modelId="{50CF30B1-40A8-4EAF-8D57-017521B7B6C0}" type="pres">
      <dgm:prSet presAssocID="{1DEF7FBC-FE05-44FE-A95D-4B95E4B02771}" presName="ParentBackground" presStyleLbl="fgAcc1" presStyleIdx="1" presStyleCnt="5"/>
      <dgm:spPr/>
      <dgm:t>
        <a:bodyPr/>
        <a:lstStyle/>
        <a:p>
          <a:endParaRPr lang="en-GB"/>
        </a:p>
      </dgm:t>
    </dgm:pt>
    <dgm:pt modelId="{4F824C55-4C77-4BC8-BD82-BCB9B16E4C8F}" type="pres">
      <dgm:prSet presAssocID="{1DEF7FBC-FE05-44FE-A95D-4B95E4B02771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E9124A-7C59-4DC9-B0DA-9092DE52AB66}" type="pres">
      <dgm:prSet presAssocID="{8A4D43F1-FF8A-4C6E-99FA-79D388098EEB}" presName="Accent3" presStyleCnt="0"/>
      <dgm:spPr/>
    </dgm:pt>
    <dgm:pt modelId="{49ED2FF7-C278-4D21-B459-3B9051E7D33D}" type="pres">
      <dgm:prSet presAssocID="{8A4D43F1-FF8A-4C6E-99FA-79D388098EEB}" presName="Accent" presStyleLbl="node1" presStyleIdx="2" presStyleCnt="5"/>
      <dgm:spPr/>
    </dgm:pt>
    <dgm:pt modelId="{84B7D933-8F43-4321-9977-F0B0298947F5}" type="pres">
      <dgm:prSet presAssocID="{8A4D43F1-FF8A-4C6E-99FA-79D388098EEB}" presName="ParentBackground3" presStyleCnt="0"/>
      <dgm:spPr/>
    </dgm:pt>
    <dgm:pt modelId="{0EB0A435-C611-412E-BCFB-184F781CAE55}" type="pres">
      <dgm:prSet presAssocID="{8A4D43F1-FF8A-4C6E-99FA-79D388098EEB}" presName="ParentBackground" presStyleLbl="fgAcc1" presStyleIdx="2" presStyleCnt="5" custLinFactNeighborX="287" custLinFactNeighborY="-1016"/>
      <dgm:spPr/>
      <dgm:t>
        <a:bodyPr/>
        <a:lstStyle/>
        <a:p>
          <a:endParaRPr lang="en-GB"/>
        </a:p>
      </dgm:t>
    </dgm:pt>
    <dgm:pt modelId="{034B0417-F2D3-4E16-8649-B48D239C948C}" type="pres">
      <dgm:prSet presAssocID="{8A4D43F1-FF8A-4C6E-99FA-79D388098EEB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7C78AF-A132-4BCE-AE05-3FA825FD15DA}" type="pres">
      <dgm:prSet presAssocID="{9BB9721F-CEBB-4B9A-BE91-B163AACA7DA5}" presName="Accent2" presStyleCnt="0"/>
      <dgm:spPr/>
    </dgm:pt>
    <dgm:pt modelId="{A2B68B76-6B69-450C-9D41-C20A00A730B1}" type="pres">
      <dgm:prSet presAssocID="{9BB9721F-CEBB-4B9A-BE91-B163AACA7DA5}" presName="Accent" presStyleLbl="node1" presStyleIdx="3" presStyleCnt="5"/>
      <dgm:spPr/>
    </dgm:pt>
    <dgm:pt modelId="{3023BAB7-B9E7-4C55-8B65-B4155F44A32A}" type="pres">
      <dgm:prSet presAssocID="{9BB9721F-CEBB-4B9A-BE91-B163AACA7DA5}" presName="ParentBackground2" presStyleCnt="0"/>
      <dgm:spPr/>
    </dgm:pt>
    <dgm:pt modelId="{4F8F6AAB-05CD-43BE-9B06-8F895DE6E2B3}" type="pres">
      <dgm:prSet presAssocID="{9BB9721F-CEBB-4B9A-BE91-B163AACA7DA5}" presName="ParentBackground" presStyleLbl="fgAcc1" presStyleIdx="3" presStyleCnt="5"/>
      <dgm:spPr/>
      <dgm:t>
        <a:bodyPr/>
        <a:lstStyle/>
        <a:p>
          <a:endParaRPr lang="en-GB"/>
        </a:p>
      </dgm:t>
    </dgm:pt>
    <dgm:pt modelId="{EC1D4369-B2AF-4ADB-BD4C-F2D806EE2B15}" type="pres">
      <dgm:prSet presAssocID="{9BB9721F-CEBB-4B9A-BE91-B163AACA7DA5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8616A8-2CD5-45BF-B53D-D734EDB09AFF}" type="pres">
      <dgm:prSet presAssocID="{5D2804AB-01EA-418F-A960-6D948C8B28ED}" presName="Accent1" presStyleCnt="0"/>
      <dgm:spPr/>
    </dgm:pt>
    <dgm:pt modelId="{1C8596DC-C72B-44D5-A208-49E5ADF6BBA7}" type="pres">
      <dgm:prSet presAssocID="{5D2804AB-01EA-418F-A960-6D948C8B28ED}" presName="Accent" presStyleLbl="node1" presStyleIdx="4" presStyleCnt="5"/>
      <dgm:spPr/>
    </dgm:pt>
    <dgm:pt modelId="{EFCDB43E-74A5-45E0-BF73-C2A5AB7F7DFA}" type="pres">
      <dgm:prSet presAssocID="{5D2804AB-01EA-418F-A960-6D948C8B28ED}" presName="ParentBackground1" presStyleCnt="0"/>
      <dgm:spPr/>
    </dgm:pt>
    <dgm:pt modelId="{C9CBD8A0-B1AE-4726-A5B6-8C929ECF7B09}" type="pres">
      <dgm:prSet presAssocID="{5D2804AB-01EA-418F-A960-6D948C8B28ED}" presName="ParentBackground" presStyleLbl="fgAcc1" presStyleIdx="4" presStyleCnt="5"/>
      <dgm:spPr/>
      <dgm:t>
        <a:bodyPr/>
        <a:lstStyle/>
        <a:p>
          <a:endParaRPr lang="en-GB"/>
        </a:p>
      </dgm:t>
    </dgm:pt>
    <dgm:pt modelId="{78AE49C4-24BB-4BA6-ACF6-E877F666EE8B}" type="pres">
      <dgm:prSet presAssocID="{5D2804AB-01EA-418F-A960-6D948C8B28ED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0A80369-C42D-48D8-9CB0-B67AD800112D}" type="presOf" srcId="{5D2804AB-01EA-418F-A960-6D948C8B28ED}" destId="{C9CBD8A0-B1AE-4726-A5B6-8C929ECF7B09}" srcOrd="0" destOrd="0" presId="urn:microsoft.com/office/officeart/2011/layout/CircleProcess"/>
    <dgm:cxn modelId="{C4FE895F-E4F0-4183-815C-FAD08F79C000}" type="presOf" srcId="{5D2804AB-01EA-418F-A960-6D948C8B28ED}" destId="{78AE49C4-24BB-4BA6-ACF6-E877F666EE8B}" srcOrd="1" destOrd="0" presId="urn:microsoft.com/office/officeart/2011/layout/CircleProcess"/>
    <dgm:cxn modelId="{962718EB-CF61-44CE-8984-C869CFA17BD1}" type="presOf" srcId="{1DEF7FBC-FE05-44FE-A95D-4B95E4B02771}" destId="{4F824C55-4C77-4BC8-BD82-BCB9B16E4C8F}" srcOrd="1" destOrd="0" presId="urn:microsoft.com/office/officeart/2011/layout/CircleProcess"/>
    <dgm:cxn modelId="{48B144E1-E782-4C3C-94B5-C99CAB088425}" srcId="{9EE4345C-92C4-4594-9864-36C7B35C1C16}" destId="{BBA0CBA0-684D-4097-BED6-6C8757F8B6F4}" srcOrd="4" destOrd="0" parTransId="{2D720760-F8C2-4673-B356-022181F945CA}" sibTransId="{D89D71F4-527C-4DAC-8CDC-3743DB12E943}"/>
    <dgm:cxn modelId="{1F841623-7E92-4B66-BA8A-E1162A77554F}" srcId="{9EE4345C-92C4-4594-9864-36C7B35C1C16}" destId="{9BB9721F-CEBB-4B9A-BE91-B163AACA7DA5}" srcOrd="1" destOrd="0" parTransId="{8510CC80-4D2C-4DE1-A5D4-BC830565161E}" sibTransId="{28E780E7-04EC-47DB-8787-47583A1AFAB3}"/>
    <dgm:cxn modelId="{BFA04FF8-7A36-472F-AFA1-B5BDE3D9C3C9}" type="presOf" srcId="{BBA0CBA0-684D-4097-BED6-6C8757F8B6F4}" destId="{76079272-3DDD-47F3-BC7A-07E0E8CA2432}" srcOrd="1" destOrd="0" presId="urn:microsoft.com/office/officeart/2011/layout/CircleProcess"/>
    <dgm:cxn modelId="{28927928-8EB1-40E6-95F6-7EC150B74B57}" type="presOf" srcId="{9BB9721F-CEBB-4B9A-BE91-B163AACA7DA5}" destId="{EC1D4369-B2AF-4ADB-BD4C-F2D806EE2B15}" srcOrd="1" destOrd="0" presId="urn:microsoft.com/office/officeart/2011/layout/CircleProcess"/>
    <dgm:cxn modelId="{B5CE4B94-6A21-430F-A668-993A63BC9C50}" type="presOf" srcId="{9EE4345C-92C4-4594-9864-36C7B35C1C16}" destId="{F61F45C4-6B28-4E4D-9645-53D1F180F2EB}" srcOrd="0" destOrd="0" presId="urn:microsoft.com/office/officeart/2011/layout/CircleProcess"/>
    <dgm:cxn modelId="{332BFC49-FD83-4BF8-A068-5D08B887E881}" srcId="{9EE4345C-92C4-4594-9864-36C7B35C1C16}" destId="{8A4D43F1-FF8A-4C6E-99FA-79D388098EEB}" srcOrd="2" destOrd="0" parTransId="{0E7EBBCA-2FAD-4138-B669-5961B6BC27B1}" sibTransId="{B61F0E96-2EBD-498E-9C8B-3E2440F35400}"/>
    <dgm:cxn modelId="{32ADBD97-26C8-47D5-B795-FB11E4296C7D}" type="presOf" srcId="{8A4D43F1-FF8A-4C6E-99FA-79D388098EEB}" destId="{0EB0A435-C611-412E-BCFB-184F781CAE55}" srcOrd="0" destOrd="0" presId="urn:microsoft.com/office/officeart/2011/layout/CircleProcess"/>
    <dgm:cxn modelId="{02672E70-85A7-45F1-9AE4-328E6E3097B6}" type="presOf" srcId="{9BB9721F-CEBB-4B9A-BE91-B163AACA7DA5}" destId="{4F8F6AAB-05CD-43BE-9B06-8F895DE6E2B3}" srcOrd="0" destOrd="0" presId="urn:microsoft.com/office/officeart/2011/layout/CircleProcess"/>
    <dgm:cxn modelId="{DC0BD23C-C8A8-4AB0-9677-FD7E45857C9F}" type="presOf" srcId="{1DEF7FBC-FE05-44FE-A95D-4B95E4B02771}" destId="{50CF30B1-40A8-4EAF-8D57-017521B7B6C0}" srcOrd="0" destOrd="0" presId="urn:microsoft.com/office/officeart/2011/layout/CircleProcess"/>
    <dgm:cxn modelId="{88BE782F-EF19-434C-9673-D37A436C635E}" type="presOf" srcId="{8A4D43F1-FF8A-4C6E-99FA-79D388098EEB}" destId="{034B0417-F2D3-4E16-8649-B48D239C948C}" srcOrd="1" destOrd="0" presId="urn:microsoft.com/office/officeart/2011/layout/CircleProcess"/>
    <dgm:cxn modelId="{F271105C-0938-4724-9822-E52433713894}" srcId="{9EE4345C-92C4-4594-9864-36C7B35C1C16}" destId="{5D2804AB-01EA-418F-A960-6D948C8B28ED}" srcOrd="0" destOrd="0" parTransId="{11E369E0-506E-497F-B4A1-16B0575D8CAC}" sibTransId="{0C358F83-80E8-4044-A469-98DDCFD09516}"/>
    <dgm:cxn modelId="{C36399B1-81B3-4764-AD88-AFBB0030EFB3}" srcId="{9EE4345C-92C4-4594-9864-36C7B35C1C16}" destId="{1DEF7FBC-FE05-44FE-A95D-4B95E4B02771}" srcOrd="3" destOrd="0" parTransId="{B67CF42D-5EDB-4D0A-B853-41965B04A906}" sibTransId="{2810236F-96D8-4EF6-89C0-C996F0ED44D1}"/>
    <dgm:cxn modelId="{E40145C2-EE5D-4DAE-A23D-ACB8E05C4127}" type="presOf" srcId="{BBA0CBA0-684D-4097-BED6-6C8757F8B6F4}" destId="{33313C1C-0373-4AD8-9F6A-688FE2CF9018}" srcOrd="0" destOrd="0" presId="urn:microsoft.com/office/officeart/2011/layout/CircleProcess"/>
    <dgm:cxn modelId="{15AC2F93-5EDC-4FCF-B6E9-F52ECA8DF804}" type="presParOf" srcId="{F61F45C4-6B28-4E4D-9645-53D1F180F2EB}" destId="{0E6D647C-DF31-41D3-BA9C-DE6BB8C0EB5C}" srcOrd="0" destOrd="0" presId="urn:microsoft.com/office/officeart/2011/layout/CircleProcess"/>
    <dgm:cxn modelId="{58B107AB-025C-4B5B-A1F8-4F37DC22C97D}" type="presParOf" srcId="{0E6D647C-DF31-41D3-BA9C-DE6BB8C0EB5C}" destId="{A8CCBBCB-A074-4467-8432-559C0C59C44C}" srcOrd="0" destOrd="0" presId="urn:microsoft.com/office/officeart/2011/layout/CircleProcess"/>
    <dgm:cxn modelId="{DB52097E-FAD1-4AF7-91E3-308D54800250}" type="presParOf" srcId="{F61F45C4-6B28-4E4D-9645-53D1F180F2EB}" destId="{A288D60C-F535-46AD-8B28-D732720D7D5A}" srcOrd="1" destOrd="0" presId="urn:microsoft.com/office/officeart/2011/layout/CircleProcess"/>
    <dgm:cxn modelId="{C271E600-9310-4138-B344-D3839DBC52FC}" type="presParOf" srcId="{A288D60C-F535-46AD-8B28-D732720D7D5A}" destId="{33313C1C-0373-4AD8-9F6A-688FE2CF9018}" srcOrd="0" destOrd="0" presId="urn:microsoft.com/office/officeart/2011/layout/CircleProcess"/>
    <dgm:cxn modelId="{BCAD2C65-3727-4FAF-AFC7-F0FEEA211A54}" type="presParOf" srcId="{F61F45C4-6B28-4E4D-9645-53D1F180F2EB}" destId="{76079272-3DDD-47F3-BC7A-07E0E8CA2432}" srcOrd="2" destOrd="0" presId="urn:microsoft.com/office/officeart/2011/layout/CircleProcess"/>
    <dgm:cxn modelId="{BD9FBE86-1D83-4C84-9EC4-E2E03F2A1F4D}" type="presParOf" srcId="{F61F45C4-6B28-4E4D-9645-53D1F180F2EB}" destId="{3FADF4B3-E630-48E9-ABC5-40556F3905CF}" srcOrd="3" destOrd="0" presId="urn:microsoft.com/office/officeart/2011/layout/CircleProcess"/>
    <dgm:cxn modelId="{5A0A3D17-4E76-4755-B3D2-A185E9695175}" type="presParOf" srcId="{3FADF4B3-E630-48E9-ABC5-40556F3905CF}" destId="{1AD27DF8-42C9-43FC-9DB9-99ED87B5CEEE}" srcOrd="0" destOrd="0" presId="urn:microsoft.com/office/officeart/2011/layout/CircleProcess"/>
    <dgm:cxn modelId="{5C5594A1-A73E-4DB9-A87C-3001F9D0FA18}" type="presParOf" srcId="{F61F45C4-6B28-4E4D-9645-53D1F180F2EB}" destId="{02F34501-8349-4C46-8F76-5B78B7C2969C}" srcOrd="4" destOrd="0" presId="urn:microsoft.com/office/officeart/2011/layout/CircleProcess"/>
    <dgm:cxn modelId="{5C81B71C-9E17-47D4-8E16-3F926E2A1796}" type="presParOf" srcId="{02F34501-8349-4C46-8F76-5B78B7C2969C}" destId="{50CF30B1-40A8-4EAF-8D57-017521B7B6C0}" srcOrd="0" destOrd="0" presId="urn:microsoft.com/office/officeart/2011/layout/CircleProcess"/>
    <dgm:cxn modelId="{A75BED7A-B0BC-4CFF-BA2A-BAE4D597C8C6}" type="presParOf" srcId="{F61F45C4-6B28-4E4D-9645-53D1F180F2EB}" destId="{4F824C55-4C77-4BC8-BD82-BCB9B16E4C8F}" srcOrd="5" destOrd="0" presId="urn:microsoft.com/office/officeart/2011/layout/CircleProcess"/>
    <dgm:cxn modelId="{0F1D1757-A6E1-4F55-9F78-F050A261C2C9}" type="presParOf" srcId="{F61F45C4-6B28-4E4D-9645-53D1F180F2EB}" destId="{6AE9124A-7C59-4DC9-B0DA-9092DE52AB66}" srcOrd="6" destOrd="0" presId="urn:microsoft.com/office/officeart/2011/layout/CircleProcess"/>
    <dgm:cxn modelId="{DFC23DF0-A291-4927-B34A-169001E52986}" type="presParOf" srcId="{6AE9124A-7C59-4DC9-B0DA-9092DE52AB66}" destId="{49ED2FF7-C278-4D21-B459-3B9051E7D33D}" srcOrd="0" destOrd="0" presId="urn:microsoft.com/office/officeart/2011/layout/CircleProcess"/>
    <dgm:cxn modelId="{C5C6EB4A-858E-447A-A6E1-805AA64E6D73}" type="presParOf" srcId="{F61F45C4-6B28-4E4D-9645-53D1F180F2EB}" destId="{84B7D933-8F43-4321-9977-F0B0298947F5}" srcOrd="7" destOrd="0" presId="urn:microsoft.com/office/officeart/2011/layout/CircleProcess"/>
    <dgm:cxn modelId="{6F587005-A9FB-4162-AC10-A0FE4D483F8D}" type="presParOf" srcId="{84B7D933-8F43-4321-9977-F0B0298947F5}" destId="{0EB0A435-C611-412E-BCFB-184F781CAE55}" srcOrd="0" destOrd="0" presId="urn:microsoft.com/office/officeart/2011/layout/CircleProcess"/>
    <dgm:cxn modelId="{6DF7ADEA-03DB-422C-8A40-5ECB0C5964B1}" type="presParOf" srcId="{F61F45C4-6B28-4E4D-9645-53D1F180F2EB}" destId="{034B0417-F2D3-4E16-8649-B48D239C948C}" srcOrd="8" destOrd="0" presId="urn:microsoft.com/office/officeart/2011/layout/CircleProcess"/>
    <dgm:cxn modelId="{4E4A4966-E1D3-46EF-9767-28DEC19A4FCD}" type="presParOf" srcId="{F61F45C4-6B28-4E4D-9645-53D1F180F2EB}" destId="{097C78AF-A132-4BCE-AE05-3FA825FD15DA}" srcOrd="9" destOrd="0" presId="urn:microsoft.com/office/officeart/2011/layout/CircleProcess"/>
    <dgm:cxn modelId="{745617C5-1447-4ED0-AA74-1E20F25F0777}" type="presParOf" srcId="{097C78AF-A132-4BCE-AE05-3FA825FD15DA}" destId="{A2B68B76-6B69-450C-9D41-C20A00A730B1}" srcOrd="0" destOrd="0" presId="urn:microsoft.com/office/officeart/2011/layout/CircleProcess"/>
    <dgm:cxn modelId="{F9D9EA36-5D2F-4FE4-BFF3-8C2158BACF40}" type="presParOf" srcId="{F61F45C4-6B28-4E4D-9645-53D1F180F2EB}" destId="{3023BAB7-B9E7-4C55-8B65-B4155F44A32A}" srcOrd="10" destOrd="0" presId="urn:microsoft.com/office/officeart/2011/layout/CircleProcess"/>
    <dgm:cxn modelId="{644B7904-39FD-40C1-A7AC-EB86D08460C8}" type="presParOf" srcId="{3023BAB7-B9E7-4C55-8B65-B4155F44A32A}" destId="{4F8F6AAB-05CD-43BE-9B06-8F895DE6E2B3}" srcOrd="0" destOrd="0" presId="urn:microsoft.com/office/officeart/2011/layout/CircleProcess"/>
    <dgm:cxn modelId="{F2541193-3153-4BE7-9771-783D1F047962}" type="presParOf" srcId="{F61F45C4-6B28-4E4D-9645-53D1F180F2EB}" destId="{EC1D4369-B2AF-4ADB-BD4C-F2D806EE2B15}" srcOrd="11" destOrd="0" presId="urn:microsoft.com/office/officeart/2011/layout/CircleProcess"/>
    <dgm:cxn modelId="{E435BF6C-EBB8-4441-BF07-802A3606BEF5}" type="presParOf" srcId="{F61F45C4-6B28-4E4D-9645-53D1F180F2EB}" destId="{958616A8-2CD5-45BF-B53D-D734EDB09AFF}" srcOrd="12" destOrd="0" presId="urn:microsoft.com/office/officeart/2011/layout/CircleProcess"/>
    <dgm:cxn modelId="{4C40A0E3-1BC3-4412-86E1-5C0DF84239FE}" type="presParOf" srcId="{958616A8-2CD5-45BF-B53D-D734EDB09AFF}" destId="{1C8596DC-C72B-44D5-A208-49E5ADF6BBA7}" srcOrd="0" destOrd="0" presId="urn:microsoft.com/office/officeart/2011/layout/CircleProcess"/>
    <dgm:cxn modelId="{23E02A10-0290-4570-B344-72CDCE60D89E}" type="presParOf" srcId="{F61F45C4-6B28-4E4D-9645-53D1F180F2EB}" destId="{EFCDB43E-74A5-45E0-BF73-C2A5AB7F7DFA}" srcOrd="13" destOrd="0" presId="urn:microsoft.com/office/officeart/2011/layout/CircleProcess"/>
    <dgm:cxn modelId="{845E9853-06CD-4086-87E7-9F4E000A3DBE}" type="presParOf" srcId="{EFCDB43E-74A5-45E0-BF73-C2A5AB7F7DFA}" destId="{C9CBD8A0-B1AE-4726-A5B6-8C929ECF7B09}" srcOrd="0" destOrd="0" presId="urn:microsoft.com/office/officeart/2011/layout/CircleProcess"/>
    <dgm:cxn modelId="{385CAF9A-0C09-4057-8140-904ED966E45C}" type="presParOf" srcId="{F61F45C4-6B28-4E4D-9645-53D1F180F2EB}" destId="{78AE49C4-24BB-4BA6-ACF6-E877F666EE8B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E4345C-92C4-4594-9864-36C7B35C1C16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975CCB2-0456-4D11-BC05-4A38A7715A22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b="1" dirty="0">
              <a:solidFill>
                <a:schemeClr val="bg1"/>
              </a:solidFill>
            </a:rPr>
            <a:t>Engaging general practice and other system partners</a:t>
          </a:r>
        </a:p>
      </dgm:t>
    </dgm:pt>
    <dgm:pt modelId="{EB5719BA-03FE-4500-8CCA-E0FE05F9E2DE}" type="parTrans" cxnId="{CED0A1FB-AC2C-4C9D-B911-F64B60E1AE3D}">
      <dgm:prSet/>
      <dgm:spPr/>
      <dgm:t>
        <a:bodyPr/>
        <a:lstStyle/>
        <a:p>
          <a:endParaRPr lang="en-GB"/>
        </a:p>
      </dgm:t>
    </dgm:pt>
    <dgm:pt modelId="{199678F2-7172-468F-BEE6-FD5A05919699}" type="sibTrans" cxnId="{CED0A1FB-AC2C-4C9D-B911-F64B60E1AE3D}">
      <dgm:prSet/>
      <dgm:spPr/>
      <dgm:t>
        <a:bodyPr/>
        <a:lstStyle/>
        <a:p>
          <a:endParaRPr lang="en-GB"/>
        </a:p>
      </dgm:t>
    </dgm:pt>
    <dgm:pt modelId="{1DD9A4CF-D71F-48B6-A24B-E2C0722FD822}">
      <dgm:prSet phldrT="[Text]"/>
      <dgm:spPr/>
      <dgm:t>
        <a:bodyPr/>
        <a:lstStyle/>
        <a:p>
          <a:r>
            <a:rPr lang="en-GB" dirty="0"/>
            <a:t>Feb / Mar 22 - </a:t>
          </a:r>
          <a:r>
            <a:rPr lang="en-GB" b="1" dirty="0"/>
            <a:t>confirm</a:t>
          </a:r>
          <a:r>
            <a:rPr lang="en-GB" dirty="0"/>
            <a:t> </a:t>
          </a:r>
          <a:r>
            <a:rPr lang="en-GB" b="1" dirty="0"/>
            <a:t>resourcing</a:t>
          </a:r>
          <a:r>
            <a:rPr lang="en-GB" b="0" dirty="0"/>
            <a:t> for development and delivery in year one</a:t>
          </a:r>
          <a:endParaRPr lang="en-GB" b="1" dirty="0"/>
        </a:p>
      </dgm:t>
    </dgm:pt>
    <dgm:pt modelId="{73126E18-8223-4609-AD14-9E89E7432ECD}" type="parTrans" cxnId="{D47E9F09-762B-4BD3-ADCC-746745A1B5F6}">
      <dgm:prSet/>
      <dgm:spPr/>
      <dgm:t>
        <a:bodyPr/>
        <a:lstStyle/>
        <a:p>
          <a:endParaRPr lang="en-GB"/>
        </a:p>
      </dgm:t>
    </dgm:pt>
    <dgm:pt modelId="{0E13F81A-54E5-4DCB-9BAC-4D33484E4FF5}" type="sibTrans" cxnId="{D47E9F09-762B-4BD3-ADCC-746745A1B5F6}">
      <dgm:prSet/>
      <dgm:spPr/>
      <dgm:t>
        <a:bodyPr/>
        <a:lstStyle/>
        <a:p>
          <a:endParaRPr lang="en-GB"/>
        </a:p>
      </dgm:t>
    </dgm:pt>
    <dgm:pt modelId="{D65748A1-DD0C-4937-A148-8344BABBF8F4}">
      <dgm:prSet phldrT="[Text]"/>
      <dgm:spPr>
        <a:solidFill>
          <a:schemeClr val="accent4">
            <a:alpha val="90000"/>
          </a:schemeClr>
        </a:solidFill>
      </dgm:spPr>
      <dgm:t>
        <a:bodyPr/>
        <a:lstStyle/>
        <a:p>
          <a:r>
            <a:rPr lang="en-GB" dirty="0"/>
            <a:t>Borough elections and </a:t>
          </a:r>
          <a:r>
            <a:rPr lang="en-GB" b="0" dirty="0"/>
            <a:t>appointments  to </a:t>
          </a:r>
          <a:r>
            <a:rPr lang="en-GB" b="1" dirty="0"/>
            <a:t>GPPA Board</a:t>
          </a:r>
        </a:p>
      </dgm:t>
    </dgm:pt>
    <dgm:pt modelId="{22FAF9E1-30E3-4936-A371-A664F4F8BA2E}" type="parTrans" cxnId="{DE1EB703-DFEC-4AB7-BFE4-9BC97A98315F}">
      <dgm:prSet/>
      <dgm:spPr/>
      <dgm:t>
        <a:bodyPr/>
        <a:lstStyle/>
        <a:p>
          <a:endParaRPr lang="en-GB"/>
        </a:p>
      </dgm:t>
    </dgm:pt>
    <dgm:pt modelId="{129E1B25-A312-476D-8952-94A6886C7963}" type="sibTrans" cxnId="{DE1EB703-DFEC-4AB7-BFE4-9BC97A98315F}">
      <dgm:prSet/>
      <dgm:spPr/>
      <dgm:t>
        <a:bodyPr/>
        <a:lstStyle/>
        <a:p>
          <a:endParaRPr lang="en-GB"/>
        </a:p>
      </dgm:t>
    </dgm:pt>
    <dgm:pt modelId="{1F0A5A71-5BBB-4ACD-8D29-385C2DCC7CEE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b="1" dirty="0">
              <a:solidFill>
                <a:schemeClr val="bg1"/>
              </a:solidFill>
            </a:rPr>
            <a:t>Workshop 6</a:t>
          </a:r>
        </a:p>
        <a:p>
          <a:r>
            <a:rPr lang="en-GB" b="1" dirty="0">
              <a:solidFill>
                <a:schemeClr val="bg1"/>
              </a:solidFill>
            </a:rPr>
            <a:t>Feb 22</a:t>
          </a:r>
        </a:p>
        <a:p>
          <a:r>
            <a:rPr lang="en-GB" b="1" dirty="0">
              <a:solidFill>
                <a:schemeClr val="bg1"/>
              </a:solidFill>
            </a:rPr>
            <a:t>The ‘focus’ and priorities for GPPA’s first 12months</a:t>
          </a:r>
        </a:p>
      </dgm:t>
    </dgm:pt>
    <dgm:pt modelId="{676CAD5B-6C02-4F08-8FC4-CFDAE7241E7A}" type="parTrans" cxnId="{83630495-A62C-4F19-A275-B66DBB39091B}">
      <dgm:prSet/>
      <dgm:spPr/>
      <dgm:t>
        <a:bodyPr/>
        <a:lstStyle/>
        <a:p>
          <a:endParaRPr lang="en-GB"/>
        </a:p>
      </dgm:t>
    </dgm:pt>
    <dgm:pt modelId="{42D8E667-6E99-4CAA-B2D8-14C7B1CDB39E}" type="sibTrans" cxnId="{83630495-A62C-4F19-A275-B66DBB39091B}">
      <dgm:prSet/>
      <dgm:spPr/>
      <dgm:t>
        <a:bodyPr/>
        <a:lstStyle/>
        <a:p>
          <a:endParaRPr lang="en-GB"/>
        </a:p>
      </dgm:t>
    </dgm:pt>
    <dgm:pt modelId="{167640C7-F133-3644-8A6E-D41DB6405F3A}">
      <dgm:prSet phldrT="[Tex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r>
            <a:rPr lang="en-GB" sz="1200" b="0" kern="1200" dirty="0">
              <a:solidFill>
                <a:schemeClr val="tx1"/>
              </a:solidFill>
            </a:rPr>
            <a:t>1 April: GPPA Managing Director </a:t>
          </a:r>
          <a:r>
            <a:rPr lang="en-GB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joins</a:t>
          </a:r>
        </a:p>
      </dgm:t>
    </dgm:pt>
    <dgm:pt modelId="{3105273E-5BDF-D540-930B-BFF43162B117}" type="parTrans" cxnId="{51F6C1AF-06BC-FA48-8D96-A41605FE7364}">
      <dgm:prSet/>
      <dgm:spPr/>
      <dgm:t>
        <a:bodyPr/>
        <a:lstStyle/>
        <a:p>
          <a:endParaRPr lang="en-GB"/>
        </a:p>
      </dgm:t>
    </dgm:pt>
    <dgm:pt modelId="{EB785F29-D284-1843-A2AD-FB5A164494C9}" type="sibTrans" cxnId="{51F6C1AF-06BC-FA48-8D96-A41605FE7364}">
      <dgm:prSet/>
      <dgm:spPr/>
      <dgm:t>
        <a:bodyPr/>
        <a:lstStyle/>
        <a:p>
          <a:endParaRPr lang="en-GB"/>
        </a:p>
      </dgm:t>
    </dgm:pt>
    <dgm:pt modelId="{F61F45C4-6B28-4E4D-9645-53D1F180F2EB}" type="pres">
      <dgm:prSet presAssocID="{9EE4345C-92C4-4594-9864-36C7B35C1C16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703A5669-9229-2141-BBA9-F4BA6FB23072}" type="pres">
      <dgm:prSet presAssocID="{D65748A1-DD0C-4937-A148-8344BABBF8F4}" presName="Accent5" presStyleCnt="0"/>
      <dgm:spPr/>
    </dgm:pt>
    <dgm:pt modelId="{350A40EA-D9E3-4250-B18C-C87963B08A1B}" type="pres">
      <dgm:prSet presAssocID="{D65748A1-DD0C-4937-A148-8344BABBF8F4}" presName="Accent" presStyleLbl="node1" presStyleIdx="0" presStyleCnt="5"/>
      <dgm:spPr/>
    </dgm:pt>
    <dgm:pt modelId="{B0AB6F2B-BBA4-3D44-B6A2-20ADE112C4D5}" type="pres">
      <dgm:prSet presAssocID="{D65748A1-DD0C-4937-A148-8344BABBF8F4}" presName="ParentBackground5" presStyleCnt="0"/>
      <dgm:spPr/>
    </dgm:pt>
    <dgm:pt modelId="{0A7FE285-A5CE-4B26-BDEB-8E3AFE2AEBFF}" type="pres">
      <dgm:prSet presAssocID="{D65748A1-DD0C-4937-A148-8344BABBF8F4}" presName="ParentBackground" presStyleLbl="fgAcc1" presStyleIdx="0" presStyleCnt="5"/>
      <dgm:spPr/>
      <dgm:t>
        <a:bodyPr/>
        <a:lstStyle/>
        <a:p>
          <a:endParaRPr lang="en-GB"/>
        </a:p>
      </dgm:t>
    </dgm:pt>
    <dgm:pt modelId="{262C9470-7195-3D40-AF53-E14427F00E3D}" type="pres">
      <dgm:prSet presAssocID="{D65748A1-DD0C-4937-A148-8344BABBF8F4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0BAF51-E509-B74A-8767-AA4374408563}" type="pres">
      <dgm:prSet presAssocID="{167640C7-F133-3644-8A6E-D41DB6405F3A}" presName="Accent4" presStyleCnt="0"/>
      <dgm:spPr/>
    </dgm:pt>
    <dgm:pt modelId="{2AF4A9B2-0585-EF4E-A599-55AEEB9EA5CF}" type="pres">
      <dgm:prSet presAssocID="{167640C7-F133-3644-8A6E-D41DB6405F3A}" presName="Accent" presStyleLbl="node1" presStyleIdx="1" presStyleCnt="5"/>
      <dgm:spPr/>
    </dgm:pt>
    <dgm:pt modelId="{E548D295-F645-FE47-9F51-6F03D9A684F7}" type="pres">
      <dgm:prSet presAssocID="{167640C7-F133-3644-8A6E-D41DB6405F3A}" presName="ParentBackground4" presStyleCnt="0"/>
      <dgm:spPr/>
    </dgm:pt>
    <dgm:pt modelId="{7EB77707-5D55-274C-9E04-EEB3F0135273}" type="pres">
      <dgm:prSet presAssocID="{167640C7-F133-3644-8A6E-D41DB6405F3A}" presName="ParentBackground" presStyleLbl="fgAcc1" presStyleIdx="1" presStyleCnt="5"/>
      <dgm:spPr>
        <a:xfrm>
          <a:off x="7566515" y="768671"/>
          <a:ext cx="1746503" cy="1746502"/>
        </a:xfrm>
        <a:prstGeom prst="ellipse">
          <a:avLst/>
        </a:prstGeom>
      </dgm:spPr>
      <dgm:t>
        <a:bodyPr/>
        <a:lstStyle/>
        <a:p>
          <a:endParaRPr lang="en-GB"/>
        </a:p>
      </dgm:t>
    </dgm:pt>
    <dgm:pt modelId="{FD9460D0-FFD6-3B49-BF28-C745EC6E5874}" type="pres">
      <dgm:prSet presAssocID="{167640C7-F133-3644-8A6E-D41DB6405F3A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9BDE59-4F3E-45E5-9504-73EDC42D4D38}" type="pres">
      <dgm:prSet presAssocID="{3975CCB2-0456-4D11-BC05-4A38A7715A22}" presName="Accent3" presStyleCnt="0"/>
      <dgm:spPr/>
    </dgm:pt>
    <dgm:pt modelId="{EB6A68A6-26BC-4D86-AEA6-F91A936FA7AD}" type="pres">
      <dgm:prSet presAssocID="{3975CCB2-0456-4D11-BC05-4A38A7715A22}" presName="Accent" presStyleLbl="node1" presStyleIdx="2" presStyleCnt="5"/>
      <dgm:spPr/>
    </dgm:pt>
    <dgm:pt modelId="{AEF99457-838D-4034-AE64-3FF2B41B3C72}" type="pres">
      <dgm:prSet presAssocID="{3975CCB2-0456-4D11-BC05-4A38A7715A22}" presName="ParentBackground3" presStyleCnt="0"/>
      <dgm:spPr/>
    </dgm:pt>
    <dgm:pt modelId="{9E4F4C64-DBBD-4C85-AC6F-EDF611406CC7}" type="pres">
      <dgm:prSet presAssocID="{3975CCB2-0456-4D11-BC05-4A38A7715A22}" presName="ParentBackground" presStyleLbl="fgAcc1" presStyleIdx="2" presStyleCnt="5"/>
      <dgm:spPr/>
      <dgm:t>
        <a:bodyPr/>
        <a:lstStyle/>
        <a:p>
          <a:endParaRPr lang="en-GB"/>
        </a:p>
      </dgm:t>
    </dgm:pt>
    <dgm:pt modelId="{9D302699-B7FA-4E0C-8D31-0B754461A37A}" type="pres">
      <dgm:prSet presAssocID="{3975CCB2-0456-4D11-BC05-4A38A7715A22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6B9900-45A2-4DF2-B689-890CB99FE1BD}" type="pres">
      <dgm:prSet presAssocID="{1DD9A4CF-D71F-48B6-A24B-E2C0722FD822}" presName="Accent2" presStyleCnt="0"/>
      <dgm:spPr/>
    </dgm:pt>
    <dgm:pt modelId="{25C873F1-7ADC-495D-946D-00F0AABD32FE}" type="pres">
      <dgm:prSet presAssocID="{1DD9A4CF-D71F-48B6-A24B-E2C0722FD822}" presName="Accent" presStyleLbl="node1" presStyleIdx="3" presStyleCnt="5"/>
      <dgm:spPr/>
    </dgm:pt>
    <dgm:pt modelId="{C0F5BCF9-DD8B-47D1-8EF4-8B8658231B01}" type="pres">
      <dgm:prSet presAssocID="{1DD9A4CF-D71F-48B6-A24B-E2C0722FD822}" presName="ParentBackground2" presStyleCnt="0"/>
      <dgm:spPr/>
    </dgm:pt>
    <dgm:pt modelId="{AD827D7E-E493-4071-ADD7-B1C839DD0D03}" type="pres">
      <dgm:prSet presAssocID="{1DD9A4CF-D71F-48B6-A24B-E2C0722FD822}" presName="ParentBackground" presStyleLbl="fgAcc1" presStyleIdx="3" presStyleCnt="5"/>
      <dgm:spPr/>
      <dgm:t>
        <a:bodyPr/>
        <a:lstStyle/>
        <a:p>
          <a:endParaRPr lang="en-GB"/>
        </a:p>
      </dgm:t>
    </dgm:pt>
    <dgm:pt modelId="{79E31A14-0C59-4BE1-BDD3-8173AAAAA52B}" type="pres">
      <dgm:prSet presAssocID="{1DD9A4CF-D71F-48B6-A24B-E2C0722FD822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E01D1A-3BDF-4097-A516-2D04F4B1AA44}" type="pres">
      <dgm:prSet presAssocID="{1F0A5A71-5BBB-4ACD-8D29-385C2DCC7CEE}" presName="Accent1" presStyleCnt="0"/>
      <dgm:spPr/>
    </dgm:pt>
    <dgm:pt modelId="{78EDED91-258C-4A09-AAD5-5D68FB648356}" type="pres">
      <dgm:prSet presAssocID="{1F0A5A71-5BBB-4ACD-8D29-385C2DCC7CEE}" presName="Accent" presStyleLbl="node1" presStyleIdx="4" presStyleCnt="5"/>
      <dgm:spPr/>
    </dgm:pt>
    <dgm:pt modelId="{EDF89F2E-22A7-4902-9601-29C148AD2CE9}" type="pres">
      <dgm:prSet presAssocID="{1F0A5A71-5BBB-4ACD-8D29-385C2DCC7CEE}" presName="ParentBackground1" presStyleCnt="0"/>
      <dgm:spPr/>
    </dgm:pt>
    <dgm:pt modelId="{A788E947-E13C-40C1-8B28-2B1F6547C96A}" type="pres">
      <dgm:prSet presAssocID="{1F0A5A71-5BBB-4ACD-8D29-385C2DCC7CEE}" presName="ParentBackground" presStyleLbl="fgAcc1" presStyleIdx="4" presStyleCnt="5"/>
      <dgm:spPr/>
      <dgm:t>
        <a:bodyPr/>
        <a:lstStyle/>
        <a:p>
          <a:endParaRPr lang="en-GB"/>
        </a:p>
      </dgm:t>
    </dgm:pt>
    <dgm:pt modelId="{83E708E4-67F4-4EB3-A881-C9B384150214}" type="pres">
      <dgm:prSet presAssocID="{1F0A5A71-5BBB-4ACD-8D29-385C2DCC7CEE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B36CBC0-E139-4EEC-B3D3-E74E243E88A2}" type="presOf" srcId="{9EE4345C-92C4-4594-9864-36C7B35C1C16}" destId="{F61F45C4-6B28-4E4D-9645-53D1F180F2EB}" srcOrd="0" destOrd="0" presId="urn:microsoft.com/office/officeart/2011/layout/CircleProcess"/>
    <dgm:cxn modelId="{5CF166EB-777D-4D40-ADAF-D36C01ED8FDB}" type="presOf" srcId="{3975CCB2-0456-4D11-BC05-4A38A7715A22}" destId="{9E4F4C64-DBBD-4C85-AC6F-EDF611406CC7}" srcOrd="0" destOrd="0" presId="urn:microsoft.com/office/officeart/2011/layout/CircleProcess"/>
    <dgm:cxn modelId="{5CC5895E-B028-824E-A6BD-B692C93339F1}" type="presOf" srcId="{D65748A1-DD0C-4937-A148-8344BABBF8F4}" destId="{0A7FE285-A5CE-4B26-BDEB-8E3AFE2AEBFF}" srcOrd="0" destOrd="0" presId="urn:microsoft.com/office/officeart/2011/layout/CircleProcess"/>
    <dgm:cxn modelId="{DE1EB703-DFEC-4AB7-BFE4-9BC97A98315F}" srcId="{9EE4345C-92C4-4594-9864-36C7B35C1C16}" destId="{D65748A1-DD0C-4937-A148-8344BABBF8F4}" srcOrd="4" destOrd="0" parTransId="{22FAF9E1-30E3-4936-A371-A664F4F8BA2E}" sibTransId="{129E1B25-A312-476D-8952-94A6886C7963}"/>
    <dgm:cxn modelId="{D47E9F09-762B-4BD3-ADCC-746745A1B5F6}" srcId="{9EE4345C-92C4-4594-9864-36C7B35C1C16}" destId="{1DD9A4CF-D71F-48B6-A24B-E2C0722FD822}" srcOrd="1" destOrd="0" parTransId="{73126E18-8223-4609-AD14-9E89E7432ECD}" sibTransId="{0E13F81A-54E5-4DCB-9BAC-4D33484E4FF5}"/>
    <dgm:cxn modelId="{83630495-A62C-4F19-A275-B66DBB39091B}" srcId="{9EE4345C-92C4-4594-9864-36C7B35C1C16}" destId="{1F0A5A71-5BBB-4ACD-8D29-385C2DCC7CEE}" srcOrd="0" destOrd="0" parTransId="{676CAD5B-6C02-4F08-8FC4-CFDAE7241E7A}" sibTransId="{42D8E667-6E99-4CAA-B2D8-14C7B1CDB39E}"/>
    <dgm:cxn modelId="{87541FA6-A555-4B4C-B204-A6314D03B008}" type="presOf" srcId="{1F0A5A71-5BBB-4ACD-8D29-385C2DCC7CEE}" destId="{83E708E4-67F4-4EB3-A881-C9B384150214}" srcOrd="1" destOrd="0" presId="urn:microsoft.com/office/officeart/2011/layout/CircleProcess"/>
    <dgm:cxn modelId="{95AEE1B2-C65B-2949-8F49-512810AD950B}" type="presOf" srcId="{D65748A1-DD0C-4937-A148-8344BABBF8F4}" destId="{262C9470-7195-3D40-AF53-E14427F00E3D}" srcOrd="1" destOrd="0" presId="urn:microsoft.com/office/officeart/2011/layout/CircleProcess"/>
    <dgm:cxn modelId="{306836AA-36B6-874C-ACAD-FDBB1BB470C8}" type="presOf" srcId="{167640C7-F133-3644-8A6E-D41DB6405F3A}" destId="{7EB77707-5D55-274C-9E04-EEB3F0135273}" srcOrd="0" destOrd="0" presId="urn:microsoft.com/office/officeart/2011/layout/CircleProcess"/>
    <dgm:cxn modelId="{A731F057-D25E-48C0-BA71-2981CD780F12}" type="presOf" srcId="{3975CCB2-0456-4D11-BC05-4A38A7715A22}" destId="{9D302699-B7FA-4E0C-8D31-0B754461A37A}" srcOrd="1" destOrd="0" presId="urn:microsoft.com/office/officeart/2011/layout/CircleProcess"/>
    <dgm:cxn modelId="{CED0A1FB-AC2C-4C9D-B911-F64B60E1AE3D}" srcId="{9EE4345C-92C4-4594-9864-36C7B35C1C16}" destId="{3975CCB2-0456-4D11-BC05-4A38A7715A22}" srcOrd="2" destOrd="0" parTransId="{EB5719BA-03FE-4500-8CCA-E0FE05F9E2DE}" sibTransId="{199678F2-7172-468F-BEE6-FD5A05919699}"/>
    <dgm:cxn modelId="{82B65F5C-1A54-4F6F-95ED-47E2E78FD14B}" type="presOf" srcId="{1F0A5A71-5BBB-4ACD-8D29-385C2DCC7CEE}" destId="{A788E947-E13C-40C1-8B28-2B1F6547C96A}" srcOrd="0" destOrd="0" presId="urn:microsoft.com/office/officeart/2011/layout/CircleProcess"/>
    <dgm:cxn modelId="{95F7C0BA-B7F0-8644-B606-5BA3115E3808}" type="presOf" srcId="{167640C7-F133-3644-8A6E-D41DB6405F3A}" destId="{FD9460D0-FFD6-3B49-BF28-C745EC6E5874}" srcOrd="1" destOrd="0" presId="urn:microsoft.com/office/officeart/2011/layout/CircleProcess"/>
    <dgm:cxn modelId="{3CB1B043-2C84-4650-AD76-B0D29158103A}" type="presOf" srcId="{1DD9A4CF-D71F-48B6-A24B-E2C0722FD822}" destId="{79E31A14-0C59-4BE1-BDD3-8173AAAAA52B}" srcOrd="1" destOrd="0" presId="urn:microsoft.com/office/officeart/2011/layout/CircleProcess"/>
    <dgm:cxn modelId="{A42875FF-BF53-40AA-A3E5-FB264E1E8715}" type="presOf" srcId="{1DD9A4CF-D71F-48B6-A24B-E2C0722FD822}" destId="{AD827D7E-E493-4071-ADD7-B1C839DD0D03}" srcOrd="0" destOrd="0" presId="urn:microsoft.com/office/officeart/2011/layout/CircleProcess"/>
    <dgm:cxn modelId="{51F6C1AF-06BC-FA48-8D96-A41605FE7364}" srcId="{9EE4345C-92C4-4594-9864-36C7B35C1C16}" destId="{167640C7-F133-3644-8A6E-D41DB6405F3A}" srcOrd="3" destOrd="0" parTransId="{3105273E-5BDF-D540-930B-BFF43162B117}" sibTransId="{EB785F29-D284-1843-A2AD-FB5A164494C9}"/>
    <dgm:cxn modelId="{DDF419C3-D178-A743-AED7-95908794E0C2}" type="presParOf" srcId="{F61F45C4-6B28-4E4D-9645-53D1F180F2EB}" destId="{703A5669-9229-2141-BBA9-F4BA6FB23072}" srcOrd="0" destOrd="0" presId="urn:microsoft.com/office/officeart/2011/layout/CircleProcess"/>
    <dgm:cxn modelId="{7B7D32ED-6D65-BB40-89A9-BA79CB3E8711}" type="presParOf" srcId="{703A5669-9229-2141-BBA9-F4BA6FB23072}" destId="{350A40EA-D9E3-4250-B18C-C87963B08A1B}" srcOrd="0" destOrd="0" presId="urn:microsoft.com/office/officeart/2011/layout/CircleProcess"/>
    <dgm:cxn modelId="{01DE23AD-166E-7A45-84AA-A58595D9990E}" type="presParOf" srcId="{F61F45C4-6B28-4E4D-9645-53D1F180F2EB}" destId="{B0AB6F2B-BBA4-3D44-B6A2-20ADE112C4D5}" srcOrd="1" destOrd="0" presId="urn:microsoft.com/office/officeart/2011/layout/CircleProcess"/>
    <dgm:cxn modelId="{E276E181-2EE2-3F44-B96B-6A0399857DE1}" type="presParOf" srcId="{B0AB6F2B-BBA4-3D44-B6A2-20ADE112C4D5}" destId="{0A7FE285-A5CE-4B26-BDEB-8E3AFE2AEBFF}" srcOrd="0" destOrd="0" presId="urn:microsoft.com/office/officeart/2011/layout/CircleProcess"/>
    <dgm:cxn modelId="{B8DCA254-909D-5F42-904D-B4556D0710CA}" type="presParOf" srcId="{F61F45C4-6B28-4E4D-9645-53D1F180F2EB}" destId="{262C9470-7195-3D40-AF53-E14427F00E3D}" srcOrd="2" destOrd="0" presId="urn:microsoft.com/office/officeart/2011/layout/CircleProcess"/>
    <dgm:cxn modelId="{8B450FC2-BCB9-0640-B83C-191D224C661B}" type="presParOf" srcId="{F61F45C4-6B28-4E4D-9645-53D1F180F2EB}" destId="{DD0BAF51-E509-B74A-8767-AA4374408563}" srcOrd="3" destOrd="0" presId="urn:microsoft.com/office/officeart/2011/layout/CircleProcess"/>
    <dgm:cxn modelId="{B358D81B-22E2-8047-941C-0FCA42115351}" type="presParOf" srcId="{DD0BAF51-E509-B74A-8767-AA4374408563}" destId="{2AF4A9B2-0585-EF4E-A599-55AEEB9EA5CF}" srcOrd="0" destOrd="0" presId="urn:microsoft.com/office/officeart/2011/layout/CircleProcess"/>
    <dgm:cxn modelId="{6F6335BF-C0F5-6342-8D62-FC6F915EABA7}" type="presParOf" srcId="{F61F45C4-6B28-4E4D-9645-53D1F180F2EB}" destId="{E548D295-F645-FE47-9F51-6F03D9A684F7}" srcOrd="4" destOrd="0" presId="urn:microsoft.com/office/officeart/2011/layout/CircleProcess"/>
    <dgm:cxn modelId="{1B531834-73DE-7A4B-B8C0-6C492AC9D052}" type="presParOf" srcId="{E548D295-F645-FE47-9F51-6F03D9A684F7}" destId="{7EB77707-5D55-274C-9E04-EEB3F0135273}" srcOrd="0" destOrd="0" presId="urn:microsoft.com/office/officeart/2011/layout/CircleProcess"/>
    <dgm:cxn modelId="{29D05DA4-8AB7-F44F-98A1-01A648B2B568}" type="presParOf" srcId="{F61F45C4-6B28-4E4D-9645-53D1F180F2EB}" destId="{FD9460D0-FFD6-3B49-BF28-C745EC6E5874}" srcOrd="5" destOrd="0" presId="urn:microsoft.com/office/officeart/2011/layout/CircleProcess"/>
    <dgm:cxn modelId="{8D052198-DBB9-4563-AE9E-11548C6CB5F6}" type="presParOf" srcId="{F61F45C4-6B28-4E4D-9645-53D1F180F2EB}" destId="{F49BDE59-4F3E-45E5-9504-73EDC42D4D38}" srcOrd="6" destOrd="0" presId="urn:microsoft.com/office/officeart/2011/layout/CircleProcess"/>
    <dgm:cxn modelId="{E66E773D-06C1-4C97-95E2-F4FB1B00DC03}" type="presParOf" srcId="{F49BDE59-4F3E-45E5-9504-73EDC42D4D38}" destId="{EB6A68A6-26BC-4D86-AEA6-F91A936FA7AD}" srcOrd="0" destOrd="0" presId="urn:microsoft.com/office/officeart/2011/layout/CircleProcess"/>
    <dgm:cxn modelId="{A7FFABB5-AEC3-4E8A-BE47-835C9D9EB019}" type="presParOf" srcId="{F61F45C4-6B28-4E4D-9645-53D1F180F2EB}" destId="{AEF99457-838D-4034-AE64-3FF2B41B3C72}" srcOrd="7" destOrd="0" presId="urn:microsoft.com/office/officeart/2011/layout/CircleProcess"/>
    <dgm:cxn modelId="{F2A9694E-3C2F-4CFA-BED0-DCC2826FDEC5}" type="presParOf" srcId="{AEF99457-838D-4034-AE64-3FF2B41B3C72}" destId="{9E4F4C64-DBBD-4C85-AC6F-EDF611406CC7}" srcOrd="0" destOrd="0" presId="urn:microsoft.com/office/officeart/2011/layout/CircleProcess"/>
    <dgm:cxn modelId="{F5DF06F6-CEF4-40F8-A8F3-95C94E5C71F4}" type="presParOf" srcId="{F61F45C4-6B28-4E4D-9645-53D1F180F2EB}" destId="{9D302699-B7FA-4E0C-8D31-0B754461A37A}" srcOrd="8" destOrd="0" presId="urn:microsoft.com/office/officeart/2011/layout/CircleProcess"/>
    <dgm:cxn modelId="{A9020497-A03F-485A-823B-3104B53384CF}" type="presParOf" srcId="{F61F45C4-6B28-4E4D-9645-53D1F180F2EB}" destId="{846B9900-45A2-4DF2-B689-890CB99FE1BD}" srcOrd="9" destOrd="0" presId="urn:microsoft.com/office/officeart/2011/layout/CircleProcess"/>
    <dgm:cxn modelId="{E8408599-7120-44B6-A427-F1BFEE6B30D6}" type="presParOf" srcId="{846B9900-45A2-4DF2-B689-890CB99FE1BD}" destId="{25C873F1-7ADC-495D-946D-00F0AABD32FE}" srcOrd="0" destOrd="0" presId="urn:microsoft.com/office/officeart/2011/layout/CircleProcess"/>
    <dgm:cxn modelId="{C32F25B8-93E1-49CA-8852-0782924C5B55}" type="presParOf" srcId="{F61F45C4-6B28-4E4D-9645-53D1F180F2EB}" destId="{C0F5BCF9-DD8B-47D1-8EF4-8B8658231B01}" srcOrd="10" destOrd="0" presId="urn:microsoft.com/office/officeart/2011/layout/CircleProcess"/>
    <dgm:cxn modelId="{53B5D0C0-73FB-4A5F-BF48-E61EA99276FE}" type="presParOf" srcId="{C0F5BCF9-DD8B-47D1-8EF4-8B8658231B01}" destId="{AD827D7E-E493-4071-ADD7-B1C839DD0D03}" srcOrd="0" destOrd="0" presId="urn:microsoft.com/office/officeart/2011/layout/CircleProcess"/>
    <dgm:cxn modelId="{060F5331-10C0-446E-96A7-27DEEC48A7D4}" type="presParOf" srcId="{F61F45C4-6B28-4E4D-9645-53D1F180F2EB}" destId="{79E31A14-0C59-4BE1-BDD3-8173AAAAA52B}" srcOrd="11" destOrd="0" presId="urn:microsoft.com/office/officeart/2011/layout/CircleProcess"/>
    <dgm:cxn modelId="{15D6F28B-A85B-4F61-A98F-566CFFE79C1C}" type="presParOf" srcId="{F61F45C4-6B28-4E4D-9645-53D1F180F2EB}" destId="{F4E01D1A-3BDF-4097-A516-2D04F4B1AA44}" srcOrd="12" destOrd="0" presId="urn:microsoft.com/office/officeart/2011/layout/CircleProcess"/>
    <dgm:cxn modelId="{8E8783F3-F8FE-4CD9-A9B9-4D0DB217C95D}" type="presParOf" srcId="{F4E01D1A-3BDF-4097-A516-2D04F4B1AA44}" destId="{78EDED91-258C-4A09-AAD5-5D68FB648356}" srcOrd="0" destOrd="0" presId="urn:microsoft.com/office/officeart/2011/layout/CircleProcess"/>
    <dgm:cxn modelId="{AEDD7D19-DB1F-483A-A512-946A95B3FDE3}" type="presParOf" srcId="{F61F45C4-6B28-4E4D-9645-53D1F180F2EB}" destId="{EDF89F2E-22A7-4902-9601-29C148AD2CE9}" srcOrd="13" destOrd="0" presId="urn:microsoft.com/office/officeart/2011/layout/CircleProcess"/>
    <dgm:cxn modelId="{DC92293A-293D-4DC0-BB8E-E61D821D7C86}" type="presParOf" srcId="{EDF89F2E-22A7-4902-9601-29C148AD2CE9}" destId="{A788E947-E13C-40C1-8B28-2B1F6547C96A}" srcOrd="0" destOrd="0" presId="urn:microsoft.com/office/officeart/2011/layout/CircleProcess"/>
    <dgm:cxn modelId="{9BE8315F-6096-4120-B873-DA5E855AF48C}" type="presParOf" srcId="{F61F45C4-6B28-4E4D-9645-53D1F180F2EB}" destId="{83E708E4-67F4-4EB3-A881-C9B384150214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B6697B-D812-49EC-8C9F-F7CE6B9C7446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1B55F40-A02C-44DA-AAAB-15FC171815AD}">
      <dgm:prSet phldrT="[Text]"/>
      <dgm:spPr/>
      <dgm:t>
        <a:bodyPr/>
        <a:lstStyle/>
        <a:p>
          <a:r>
            <a:rPr lang="en-GB" dirty="0"/>
            <a:t>Communications Development </a:t>
          </a:r>
        </a:p>
      </dgm:t>
    </dgm:pt>
    <dgm:pt modelId="{BAFDE6ED-732D-4043-AB70-5873C159C1F4}" type="parTrans" cxnId="{3E1B76BE-751E-495F-B725-B0661B587448}">
      <dgm:prSet/>
      <dgm:spPr/>
      <dgm:t>
        <a:bodyPr/>
        <a:lstStyle/>
        <a:p>
          <a:endParaRPr lang="en-GB"/>
        </a:p>
      </dgm:t>
    </dgm:pt>
    <dgm:pt modelId="{618A9874-1737-4A34-ADAD-EC332CF8761D}" type="sibTrans" cxnId="{3E1B76BE-751E-495F-B725-B0661B587448}">
      <dgm:prSet/>
      <dgm:spPr/>
      <dgm:t>
        <a:bodyPr/>
        <a:lstStyle/>
        <a:p>
          <a:endParaRPr lang="en-GB"/>
        </a:p>
      </dgm:t>
    </dgm:pt>
    <dgm:pt modelId="{7F3AFFA6-3EBF-4675-B498-DE70B2B8B222}">
      <dgm:prSet phldrT="[Text]"/>
      <dgm:spPr/>
      <dgm:t>
        <a:bodyPr/>
        <a:lstStyle/>
        <a:p>
          <a:r>
            <a:rPr lang="en-GB" dirty="0"/>
            <a:t>Develop messages and various engagement methods</a:t>
          </a:r>
        </a:p>
      </dgm:t>
    </dgm:pt>
    <dgm:pt modelId="{DDD211EC-278F-416B-9B44-522236144EE3}" type="parTrans" cxnId="{9FDE5757-33EC-4083-831D-38B52CA33449}">
      <dgm:prSet/>
      <dgm:spPr/>
      <dgm:t>
        <a:bodyPr/>
        <a:lstStyle/>
        <a:p>
          <a:endParaRPr lang="en-GB"/>
        </a:p>
      </dgm:t>
    </dgm:pt>
    <dgm:pt modelId="{B3F62646-E3C8-4BB0-A14F-8CDB7733F72E}" type="sibTrans" cxnId="{9FDE5757-33EC-4083-831D-38B52CA33449}">
      <dgm:prSet/>
      <dgm:spPr/>
      <dgm:t>
        <a:bodyPr/>
        <a:lstStyle/>
        <a:p>
          <a:endParaRPr lang="en-GB"/>
        </a:p>
      </dgm:t>
    </dgm:pt>
    <dgm:pt modelId="{BB0BE65A-7B53-4626-95EA-CF07D8051349}">
      <dgm:prSet phldrT="[Text]"/>
      <dgm:spPr/>
      <dgm:t>
        <a:bodyPr/>
        <a:lstStyle/>
        <a:p>
          <a:r>
            <a:rPr lang="en-GB" dirty="0"/>
            <a:t>Engage in each borough</a:t>
          </a:r>
        </a:p>
      </dgm:t>
    </dgm:pt>
    <dgm:pt modelId="{0D93E5BA-8405-49AF-82B3-235ECF6BA98F}" type="parTrans" cxnId="{3F03F5F1-9916-41B9-8E31-0FAAFC59FF78}">
      <dgm:prSet/>
      <dgm:spPr/>
      <dgm:t>
        <a:bodyPr/>
        <a:lstStyle/>
        <a:p>
          <a:endParaRPr lang="en-GB"/>
        </a:p>
      </dgm:t>
    </dgm:pt>
    <dgm:pt modelId="{6049F13C-FC41-4B80-A48D-01A0C387402A}" type="sibTrans" cxnId="{3F03F5F1-9916-41B9-8E31-0FAAFC59FF78}">
      <dgm:prSet/>
      <dgm:spPr/>
      <dgm:t>
        <a:bodyPr/>
        <a:lstStyle/>
        <a:p>
          <a:endParaRPr lang="en-GB"/>
        </a:p>
      </dgm:t>
    </dgm:pt>
    <dgm:pt modelId="{6216FFBA-3392-437F-A0E4-68D8ADD2DA52}">
      <dgm:prSet phldrT="[Text]"/>
      <dgm:spPr/>
      <dgm:t>
        <a:bodyPr/>
        <a:lstStyle/>
        <a:p>
          <a:r>
            <a:rPr lang="en-GB" dirty="0"/>
            <a:t>Send communications</a:t>
          </a:r>
        </a:p>
      </dgm:t>
    </dgm:pt>
    <dgm:pt modelId="{D48236A8-0B4C-40E3-BB24-532D3D5DB0EC}" type="parTrans" cxnId="{1C8E98A1-3164-4C10-B2B0-C6819279E495}">
      <dgm:prSet/>
      <dgm:spPr/>
      <dgm:t>
        <a:bodyPr/>
        <a:lstStyle/>
        <a:p>
          <a:endParaRPr lang="en-GB"/>
        </a:p>
      </dgm:t>
    </dgm:pt>
    <dgm:pt modelId="{E22A6D3A-1A1B-4ED5-84C8-7912CD5BD980}" type="sibTrans" cxnId="{1C8E98A1-3164-4C10-B2B0-C6819279E495}">
      <dgm:prSet/>
      <dgm:spPr/>
      <dgm:t>
        <a:bodyPr/>
        <a:lstStyle/>
        <a:p>
          <a:endParaRPr lang="en-GB"/>
        </a:p>
      </dgm:t>
    </dgm:pt>
    <dgm:pt modelId="{0ADD0607-A42C-462C-97D6-45DBA533F45C}">
      <dgm:prSet phldrT="[Text]"/>
      <dgm:spPr/>
      <dgm:t>
        <a:bodyPr/>
        <a:lstStyle/>
        <a:p>
          <a:r>
            <a:rPr lang="en-GB" dirty="0"/>
            <a:t>Continue Comms</a:t>
          </a:r>
        </a:p>
      </dgm:t>
    </dgm:pt>
    <dgm:pt modelId="{87F1D67A-B9FE-4F86-B769-B4629FCDCC41}" type="parTrans" cxnId="{79AFB858-8EF5-4DB0-AAF8-99E113225A78}">
      <dgm:prSet/>
      <dgm:spPr/>
      <dgm:t>
        <a:bodyPr/>
        <a:lstStyle/>
        <a:p>
          <a:endParaRPr lang="en-GB"/>
        </a:p>
      </dgm:t>
    </dgm:pt>
    <dgm:pt modelId="{258784C1-A4E0-4E67-A651-74894DCB9224}" type="sibTrans" cxnId="{79AFB858-8EF5-4DB0-AAF8-99E113225A78}">
      <dgm:prSet/>
      <dgm:spPr/>
      <dgm:t>
        <a:bodyPr/>
        <a:lstStyle/>
        <a:p>
          <a:endParaRPr lang="en-GB"/>
        </a:p>
      </dgm:t>
    </dgm:pt>
    <dgm:pt modelId="{518A3593-79FB-4FD9-8746-76F21B26F8E4}">
      <dgm:prSet phldrT="[Text]"/>
      <dgm:spPr/>
      <dgm:t>
        <a:bodyPr/>
        <a:lstStyle/>
        <a:p>
          <a:r>
            <a:rPr lang="en-GB" dirty="0"/>
            <a:t> Continue to promote</a:t>
          </a:r>
        </a:p>
      </dgm:t>
    </dgm:pt>
    <dgm:pt modelId="{090015BE-FBCE-4F90-9D7F-980C35AD0DC6}" type="parTrans" cxnId="{407A57FE-1C3D-4C62-81AB-FA5E69B4ED73}">
      <dgm:prSet/>
      <dgm:spPr/>
      <dgm:t>
        <a:bodyPr/>
        <a:lstStyle/>
        <a:p>
          <a:endParaRPr lang="en-GB"/>
        </a:p>
      </dgm:t>
    </dgm:pt>
    <dgm:pt modelId="{AD429665-21B1-4E81-BFBE-BBB1FB9AC46D}" type="sibTrans" cxnId="{407A57FE-1C3D-4C62-81AB-FA5E69B4ED73}">
      <dgm:prSet/>
      <dgm:spPr/>
      <dgm:t>
        <a:bodyPr/>
        <a:lstStyle/>
        <a:p>
          <a:endParaRPr lang="en-GB"/>
        </a:p>
      </dgm:t>
    </dgm:pt>
    <dgm:pt modelId="{F935A52A-4BA0-4862-9F5A-9FE094E86F32}">
      <dgm:prSet phldrT="[Text]"/>
      <dgm:spPr/>
      <dgm:t>
        <a:bodyPr/>
        <a:lstStyle/>
        <a:p>
          <a:r>
            <a:rPr lang="en-GB" dirty="0"/>
            <a:t>Confirm dates when engagement can occur by borough</a:t>
          </a:r>
        </a:p>
      </dgm:t>
    </dgm:pt>
    <dgm:pt modelId="{42AF7A46-E0CD-4E26-A7DB-C0F3556E6913}" type="parTrans" cxnId="{24CFDA21-04EA-45EB-8F19-A01244E5CC22}">
      <dgm:prSet/>
      <dgm:spPr/>
      <dgm:t>
        <a:bodyPr/>
        <a:lstStyle/>
        <a:p>
          <a:endParaRPr lang="en-GB"/>
        </a:p>
      </dgm:t>
    </dgm:pt>
    <dgm:pt modelId="{5906DDC7-96A6-4742-8FA8-7EDE20036F0E}" type="sibTrans" cxnId="{24CFDA21-04EA-45EB-8F19-A01244E5CC22}">
      <dgm:prSet/>
      <dgm:spPr/>
      <dgm:t>
        <a:bodyPr/>
        <a:lstStyle/>
        <a:p>
          <a:endParaRPr lang="en-GB"/>
        </a:p>
      </dgm:t>
    </dgm:pt>
    <dgm:pt modelId="{3E1CCF35-9B66-407F-86C0-1AB96BFF8881}">
      <dgm:prSet phldrT="[Text]"/>
      <dgm:spPr/>
      <dgm:t>
        <a:bodyPr/>
        <a:lstStyle/>
        <a:p>
          <a:endParaRPr lang="en-GB" dirty="0"/>
        </a:p>
      </dgm:t>
    </dgm:pt>
    <dgm:pt modelId="{9202DD05-F4BA-4A45-99AD-C8421E015C97}" type="parTrans" cxnId="{BFE95AA1-1260-41DD-95E9-7F93885BF692}">
      <dgm:prSet/>
      <dgm:spPr/>
      <dgm:t>
        <a:bodyPr/>
        <a:lstStyle/>
        <a:p>
          <a:endParaRPr lang="en-GB"/>
        </a:p>
      </dgm:t>
    </dgm:pt>
    <dgm:pt modelId="{E67CB245-1921-4C58-B4D9-F42DCE205E42}" type="sibTrans" cxnId="{BFE95AA1-1260-41DD-95E9-7F93885BF692}">
      <dgm:prSet/>
      <dgm:spPr/>
      <dgm:t>
        <a:bodyPr/>
        <a:lstStyle/>
        <a:p>
          <a:endParaRPr lang="en-GB"/>
        </a:p>
      </dgm:t>
    </dgm:pt>
    <dgm:pt modelId="{7E98095C-926D-49DB-A369-344233885A5C}">
      <dgm:prSet phldrT="[Text]"/>
      <dgm:spPr/>
      <dgm:t>
        <a:bodyPr/>
        <a:lstStyle/>
        <a:p>
          <a:r>
            <a:rPr lang="en-GB" dirty="0"/>
            <a:t>Undertake events</a:t>
          </a:r>
        </a:p>
      </dgm:t>
    </dgm:pt>
    <dgm:pt modelId="{53CBC21B-5D98-4B2F-B653-4BC45F922DAA}" type="parTrans" cxnId="{07016405-1B5D-402C-B7CE-CBA278471803}">
      <dgm:prSet/>
      <dgm:spPr/>
      <dgm:t>
        <a:bodyPr/>
        <a:lstStyle/>
        <a:p>
          <a:endParaRPr lang="en-GB"/>
        </a:p>
      </dgm:t>
    </dgm:pt>
    <dgm:pt modelId="{F4E15131-33CE-4508-8FE9-DFBD7F4B7CE9}" type="sibTrans" cxnId="{07016405-1B5D-402C-B7CE-CBA278471803}">
      <dgm:prSet/>
      <dgm:spPr/>
      <dgm:t>
        <a:bodyPr/>
        <a:lstStyle/>
        <a:p>
          <a:endParaRPr lang="en-GB"/>
        </a:p>
      </dgm:t>
    </dgm:pt>
    <dgm:pt modelId="{A8DB8523-5236-4E15-8A22-A80864EA52AB}">
      <dgm:prSet phldrT="[Text]"/>
      <dgm:spPr/>
      <dgm:t>
        <a:bodyPr/>
        <a:lstStyle/>
        <a:p>
          <a:r>
            <a:rPr lang="en-GB" dirty="0"/>
            <a:t>Signal election dates and process</a:t>
          </a:r>
        </a:p>
      </dgm:t>
    </dgm:pt>
    <dgm:pt modelId="{34EFDD02-63B8-41D4-BC01-0E5C754C091A}" type="parTrans" cxnId="{D6BCA4E8-5A39-4772-BBDA-D2EFC651EA4C}">
      <dgm:prSet/>
      <dgm:spPr/>
      <dgm:t>
        <a:bodyPr/>
        <a:lstStyle/>
        <a:p>
          <a:endParaRPr lang="en-GB"/>
        </a:p>
      </dgm:t>
    </dgm:pt>
    <dgm:pt modelId="{B69F8122-276C-42DA-BFAE-191577F78EF1}" type="sibTrans" cxnId="{D6BCA4E8-5A39-4772-BBDA-D2EFC651EA4C}">
      <dgm:prSet/>
      <dgm:spPr/>
      <dgm:t>
        <a:bodyPr/>
        <a:lstStyle/>
        <a:p>
          <a:endParaRPr lang="en-GB"/>
        </a:p>
      </dgm:t>
    </dgm:pt>
    <dgm:pt modelId="{FF9CE600-244F-48C0-A7EF-80E73B96DA9D}">
      <dgm:prSet/>
      <dgm:spPr/>
      <dgm:t>
        <a:bodyPr/>
        <a:lstStyle/>
        <a:p>
          <a:r>
            <a:rPr lang="en-GB" dirty="0"/>
            <a:t>Continue Comms</a:t>
          </a:r>
        </a:p>
      </dgm:t>
    </dgm:pt>
    <dgm:pt modelId="{1820902E-4BA9-4A80-82DF-5F060FE74B5B}" type="parTrans" cxnId="{1880EDED-8B69-4B90-A047-AFB93FAC0FDB}">
      <dgm:prSet/>
      <dgm:spPr/>
      <dgm:t>
        <a:bodyPr/>
        <a:lstStyle/>
        <a:p>
          <a:endParaRPr lang="en-GB"/>
        </a:p>
      </dgm:t>
    </dgm:pt>
    <dgm:pt modelId="{C71F2794-DC67-4229-9EEF-1A3F82EC8A52}" type="sibTrans" cxnId="{1880EDED-8B69-4B90-A047-AFB93FAC0FDB}">
      <dgm:prSet/>
      <dgm:spPr/>
      <dgm:t>
        <a:bodyPr/>
        <a:lstStyle/>
        <a:p>
          <a:endParaRPr lang="en-GB"/>
        </a:p>
      </dgm:t>
    </dgm:pt>
    <dgm:pt modelId="{3F46F756-AD45-4F1F-8342-91FFC6145CDD}">
      <dgm:prSet phldrT="[Text]"/>
      <dgm:spPr/>
      <dgm:t>
        <a:bodyPr/>
        <a:lstStyle/>
        <a:p>
          <a:r>
            <a:rPr lang="en-GB" dirty="0"/>
            <a:t> Send out EOI requests </a:t>
          </a:r>
        </a:p>
      </dgm:t>
    </dgm:pt>
    <dgm:pt modelId="{A5AF911A-0B6A-49BF-B95B-F55956F1EFB2}" type="parTrans" cxnId="{10ED7BFA-B2D1-4F10-8971-3ABB8687582D}">
      <dgm:prSet/>
      <dgm:spPr/>
      <dgm:t>
        <a:bodyPr/>
        <a:lstStyle/>
        <a:p>
          <a:endParaRPr lang="en-GB"/>
        </a:p>
      </dgm:t>
    </dgm:pt>
    <dgm:pt modelId="{5A4EF4EE-F72B-448D-B697-A98F1E372C61}" type="sibTrans" cxnId="{10ED7BFA-B2D1-4F10-8971-3ABB8687582D}">
      <dgm:prSet/>
      <dgm:spPr/>
      <dgm:t>
        <a:bodyPr/>
        <a:lstStyle/>
        <a:p>
          <a:endParaRPr lang="en-GB"/>
        </a:p>
      </dgm:t>
    </dgm:pt>
    <dgm:pt modelId="{D0EBE2E7-491B-4A50-948B-1522E611CDB8}">
      <dgm:prSet/>
      <dgm:spPr/>
      <dgm:t>
        <a:bodyPr/>
        <a:lstStyle/>
        <a:p>
          <a:r>
            <a:rPr lang="en-GB" dirty="0"/>
            <a:t>Comms</a:t>
          </a:r>
        </a:p>
      </dgm:t>
    </dgm:pt>
    <dgm:pt modelId="{A14EFFC0-D5F6-4AE1-B199-823A88110149}" type="parTrans" cxnId="{DE224610-000E-473F-BB7B-A7236C0ED257}">
      <dgm:prSet/>
      <dgm:spPr/>
      <dgm:t>
        <a:bodyPr/>
        <a:lstStyle/>
        <a:p>
          <a:endParaRPr lang="en-GB"/>
        </a:p>
      </dgm:t>
    </dgm:pt>
    <dgm:pt modelId="{B81C9279-D6E3-490B-8313-80C56B0B1D9F}" type="sibTrans" cxnId="{DE224610-000E-473F-BB7B-A7236C0ED257}">
      <dgm:prSet/>
      <dgm:spPr/>
      <dgm:t>
        <a:bodyPr/>
        <a:lstStyle/>
        <a:p>
          <a:endParaRPr lang="en-GB"/>
        </a:p>
      </dgm:t>
    </dgm:pt>
    <dgm:pt modelId="{390820A7-742E-4EC8-9DAF-1BFACBB94B7A}">
      <dgm:prSet/>
      <dgm:spPr/>
      <dgm:t>
        <a:bodyPr/>
        <a:lstStyle/>
        <a:p>
          <a:r>
            <a:rPr lang="en-GB" dirty="0"/>
            <a:t>Promote process for the election</a:t>
          </a:r>
        </a:p>
      </dgm:t>
    </dgm:pt>
    <dgm:pt modelId="{8EC7F965-CEC7-49BB-9E54-F38D4C738FBE}" type="parTrans" cxnId="{4B5FA3F6-139C-45DF-9042-0704E3A02796}">
      <dgm:prSet/>
      <dgm:spPr/>
      <dgm:t>
        <a:bodyPr/>
        <a:lstStyle/>
        <a:p>
          <a:endParaRPr lang="en-GB"/>
        </a:p>
      </dgm:t>
    </dgm:pt>
    <dgm:pt modelId="{D2F308B8-14C2-4AA1-9147-D1A842341B23}" type="sibTrans" cxnId="{4B5FA3F6-139C-45DF-9042-0704E3A02796}">
      <dgm:prSet/>
      <dgm:spPr/>
      <dgm:t>
        <a:bodyPr/>
        <a:lstStyle/>
        <a:p>
          <a:endParaRPr lang="en-GB"/>
        </a:p>
      </dgm:t>
    </dgm:pt>
    <dgm:pt modelId="{764D6FD3-7F79-4086-B374-CA76D278C877}">
      <dgm:prSet/>
      <dgm:spPr/>
      <dgm:t>
        <a:bodyPr/>
        <a:lstStyle/>
        <a:p>
          <a:r>
            <a:rPr lang="en-GB" dirty="0"/>
            <a:t>Comms</a:t>
          </a:r>
        </a:p>
      </dgm:t>
    </dgm:pt>
    <dgm:pt modelId="{7A457C97-13D3-4A41-9660-B7C3C839F362}" type="parTrans" cxnId="{8347A30E-B13D-4C59-9E91-C3973DC2FA84}">
      <dgm:prSet/>
      <dgm:spPr/>
      <dgm:t>
        <a:bodyPr/>
        <a:lstStyle/>
        <a:p>
          <a:endParaRPr lang="en-GB"/>
        </a:p>
      </dgm:t>
    </dgm:pt>
    <dgm:pt modelId="{9B7DEA7A-B618-4849-8965-B00FC55F8A8C}" type="sibTrans" cxnId="{8347A30E-B13D-4C59-9E91-C3973DC2FA84}">
      <dgm:prSet/>
      <dgm:spPr/>
      <dgm:t>
        <a:bodyPr/>
        <a:lstStyle/>
        <a:p>
          <a:endParaRPr lang="en-GB"/>
        </a:p>
      </dgm:t>
    </dgm:pt>
    <dgm:pt modelId="{A0F6360E-2231-4A71-B323-94554FD27A34}">
      <dgm:prSet/>
      <dgm:spPr/>
      <dgm:t>
        <a:bodyPr/>
        <a:lstStyle/>
        <a:p>
          <a:r>
            <a:rPr lang="en-GB" dirty="0"/>
            <a:t>Communicate outcome</a:t>
          </a:r>
        </a:p>
      </dgm:t>
    </dgm:pt>
    <dgm:pt modelId="{2DE490C5-D685-4B4C-9EB5-174437550625}" type="parTrans" cxnId="{67A7AED2-FE3F-4133-90F4-A1CF64E322FD}">
      <dgm:prSet/>
      <dgm:spPr/>
      <dgm:t>
        <a:bodyPr/>
        <a:lstStyle/>
        <a:p>
          <a:endParaRPr lang="en-GB"/>
        </a:p>
      </dgm:t>
    </dgm:pt>
    <dgm:pt modelId="{DE71A632-70BE-4CD5-9B3A-1AB714DA84F3}" type="sibTrans" cxnId="{67A7AED2-FE3F-4133-90F4-A1CF64E322FD}">
      <dgm:prSet/>
      <dgm:spPr/>
      <dgm:t>
        <a:bodyPr/>
        <a:lstStyle/>
        <a:p>
          <a:endParaRPr lang="en-GB"/>
        </a:p>
      </dgm:t>
    </dgm:pt>
    <dgm:pt modelId="{74173037-5B3F-4E5C-B22A-76639700D190}" type="pres">
      <dgm:prSet presAssocID="{9EB6697B-D812-49EC-8C9F-F7CE6B9C744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44F707E-6D8A-4ECB-AAC4-D9ED45DFDCBF}" type="pres">
      <dgm:prSet presAssocID="{B1B55F40-A02C-44DA-AAAB-15FC171815AD}" presName="composite" presStyleCnt="0"/>
      <dgm:spPr/>
    </dgm:pt>
    <dgm:pt modelId="{3A7F2BF1-C3AE-4019-B6CD-9B26D61284FB}" type="pres">
      <dgm:prSet presAssocID="{B1B55F40-A02C-44DA-AAAB-15FC171815AD}" presName="par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DD0AAF-40CF-4126-A6A6-7F3A7FF27395}" type="pres">
      <dgm:prSet presAssocID="{B1B55F40-A02C-44DA-AAAB-15FC171815AD}" presName="parSh" presStyleLbl="node1" presStyleIdx="0" presStyleCnt="6"/>
      <dgm:spPr/>
      <dgm:t>
        <a:bodyPr/>
        <a:lstStyle/>
        <a:p>
          <a:endParaRPr lang="en-GB"/>
        </a:p>
      </dgm:t>
    </dgm:pt>
    <dgm:pt modelId="{8452420F-ED70-4FD8-BB88-AD200D0E75FA}" type="pres">
      <dgm:prSet presAssocID="{B1B55F40-A02C-44DA-AAAB-15FC171815AD}" presName="desTx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9ECD52-EE97-4AC3-81B6-62C8F5F2D250}" type="pres">
      <dgm:prSet presAssocID="{618A9874-1737-4A34-ADAD-EC332CF8761D}" presName="sibTrans" presStyleLbl="sibTrans2D1" presStyleIdx="0" presStyleCnt="5"/>
      <dgm:spPr/>
      <dgm:t>
        <a:bodyPr/>
        <a:lstStyle/>
        <a:p>
          <a:endParaRPr lang="en-GB"/>
        </a:p>
      </dgm:t>
    </dgm:pt>
    <dgm:pt modelId="{DCBC859F-AA12-4C37-847A-B0328D887D0E}" type="pres">
      <dgm:prSet presAssocID="{618A9874-1737-4A34-ADAD-EC332CF8761D}" presName="connTx" presStyleLbl="sibTrans2D1" presStyleIdx="0" presStyleCnt="5"/>
      <dgm:spPr/>
      <dgm:t>
        <a:bodyPr/>
        <a:lstStyle/>
        <a:p>
          <a:endParaRPr lang="en-GB"/>
        </a:p>
      </dgm:t>
    </dgm:pt>
    <dgm:pt modelId="{A8DC08E3-4E5B-40FC-A437-5EB093290D67}" type="pres">
      <dgm:prSet presAssocID="{BB0BE65A-7B53-4626-95EA-CF07D8051349}" presName="composite" presStyleCnt="0"/>
      <dgm:spPr/>
    </dgm:pt>
    <dgm:pt modelId="{B7EA9A44-B905-4607-A9AB-B6D41B692DFC}" type="pres">
      <dgm:prSet presAssocID="{BB0BE65A-7B53-4626-95EA-CF07D8051349}" presName="par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8FA582-FECE-4BF6-8890-CAE8DEC16190}" type="pres">
      <dgm:prSet presAssocID="{BB0BE65A-7B53-4626-95EA-CF07D8051349}" presName="parSh" presStyleLbl="node1" presStyleIdx="1" presStyleCnt="6"/>
      <dgm:spPr/>
      <dgm:t>
        <a:bodyPr/>
        <a:lstStyle/>
        <a:p>
          <a:endParaRPr lang="en-GB"/>
        </a:p>
      </dgm:t>
    </dgm:pt>
    <dgm:pt modelId="{FEE93AE8-DF1A-4FA6-B3ED-70B1D9581978}" type="pres">
      <dgm:prSet presAssocID="{BB0BE65A-7B53-4626-95EA-CF07D8051349}" presName="desTx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B0D820-B4E1-4D7F-BE7F-FEAC70599E30}" type="pres">
      <dgm:prSet presAssocID="{6049F13C-FC41-4B80-A48D-01A0C387402A}" presName="sibTrans" presStyleLbl="sibTrans2D1" presStyleIdx="1" presStyleCnt="5"/>
      <dgm:spPr/>
      <dgm:t>
        <a:bodyPr/>
        <a:lstStyle/>
        <a:p>
          <a:endParaRPr lang="en-GB"/>
        </a:p>
      </dgm:t>
    </dgm:pt>
    <dgm:pt modelId="{908554A6-4086-42FE-B12C-782F83877981}" type="pres">
      <dgm:prSet presAssocID="{6049F13C-FC41-4B80-A48D-01A0C387402A}" presName="connTx" presStyleLbl="sibTrans2D1" presStyleIdx="1" presStyleCnt="5"/>
      <dgm:spPr/>
      <dgm:t>
        <a:bodyPr/>
        <a:lstStyle/>
        <a:p>
          <a:endParaRPr lang="en-GB"/>
        </a:p>
      </dgm:t>
    </dgm:pt>
    <dgm:pt modelId="{79CD98FB-8B4A-4D2B-8096-375813419AF0}" type="pres">
      <dgm:prSet presAssocID="{0ADD0607-A42C-462C-97D6-45DBA533F45C}" presName="composite" presStyleCnt="0"/>
      <dgm:spPr/>
    </dgm:pt>
    <dgm:pt modelId="{E4532814-4997-45E2-838A-82EA5682E1CA}" type="pres">
      <dgm:prSet presAssocID="{0ADD0607-A42C-462C-97D6-45DBA533F45C}" presName="par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82AD95-5017-4D3A-9F5B-02C6C9264265}" type="pres">
      <dgm:prSet presAssocID="{0ADD0607-A42C-462C-97D6-45DBA533F45C}" presName="parSh" presStyleLbl="node1" presStyleIdx="2" presStyleCnt="6"/>
      <dgm:spPr/>
      <dgm:t>
        <a:bodyPr/>
        <a:lstStyle/>
        <a:p>
          <a:endParaRPr lang="en-GB"/>
        </a:p>
      </dgm:t>
    </dgm:pt>
    <dgm:pt modelId="{BDB4DF00-996D-4DFB-9F40-9816482E1443}" type="pres">
      <dgm:prSet presAssocID="{0ADD0607-A42C-462C-97D6-45DBA533F45C}" presName="desTx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9FEE5A-F609-4337-B300-91D61893A8F0}" type="pres">
      <dgm:prSet presAssocID="{258784C1-A4E0-4E67-A651-74894DCB9224}" presName="sibTrans" presStyleLbl="sibTrans2D1" presStyleIdx="2" presStyleCnt="5"/>
      <dgm:spPr/>
      <dgm:t>
        <a:bodyPr/>
        <a:lstStyle/>
        <a:p>
          <a:endParaRPr lang="en-GB"/>
        </a:p>
      </dgm:t>
    </dgm:pt>
    <dgm:pt modelId="{1021316F-8305-4716-AC2B-644ABDE5A4CA}" type="pres">
      <dgm:prSet presAssocID="{258784C1-A4E0-4E67-A651-74894DCB9224}" presName="connTx" presStyleLbl="sibTrans2D1" presStyleIdx="2" presStyleCnt="5"/>
      <dgm:spPr/>
      <dgm:t>
        <a:bodyPr/>
        <a:lstStyle/>
        <a:p>
          <a:endParaRPr lang="en-GB"/>
        </a:p>
      </dgm:t>
    </dgm:pt>
    <dgm:pt modelId="{F8865DF2-E30D-4500-BB92-E35699C71AFE}" type="pres">
      <dgm:prSet presAssocID="{FF9CE600-244F-48C0-A7EF-80E73B96DA9D}" presName="composite" presStyleCnt="0"/>
      <dgm:spPr/>
    </dgm:pt>
    <dgm:pt modelId="{63CF11CF-4EF9-4AC4-98E3-C90E4B3F83A2}" type="pres">
      <dgm:prSet presAssocID="{FF9CE600-244F-48C0-A7EF-80E73B96DA9D}" presName="par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89EAAA-E9A0-48FA-ADF3-030746CEE8E3}" type="pres">
      <dgm:prSet presAssocID="{FF9CE600-244F-48C0-A7EF-80E73B96DA9D}" presName="parSh" presStyleLbl="node1" presStyleIdx="3" presStyleCnt="6"/>
      <dgm:spPr/>
      <dgm:t>
        <a:bodyPr/>
        <a:lstStyle/>
        <a:p>
          <a:endParaRPr lang="en-GB"/>
        </a:p>
      </dgm:t>
    </dgm:pt>
    <dgm:pt modelId="{1B0E83FB-2B51-4E63-9768-9122F7C34DA5}" type="pres">
      <dgm:prSet presAssocID="{FF9CE600-244F-48C0-A7EF-80E73B96DA9D}" presName="desTx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F6E280-7673-4035-AD3E-344515836E91}" type="pres">
      <dgm:prSet presAssocID="{C71F2794-DC67-4229-9EEF-1A3F82EC8A52}" presName="sibTrans" presStyleLbl="sibTrans2D1" presStyleIdx="3" presStyleCnt="5"/>
      <dgm:spPr/>
      <dgm:t>
        <a:bodyPr/>
        <a:lstStyle/>
        <a:p>
          <a:endParaRPr lang="en-GB"/>
        </a:p>
      </dgm:t>
    </dgm:pt>
    <dgm:pt modelId="{31E78363-3F40-490E-99C6-B4D1C1036EBF}" type="pres">
      <dgm:prSet presAssocID="{C71F2794-DC67-4229-9EEF-1A3F82EC8A52}" presName="connTx" presStyleLbl="sibTrans2D1" presStyleIdx="3" presStyleCnt="5"/>
      <dgm:spPr/>
      <dgm:t>
        <a:bodyPr/>
        <a:lstStyle/>
        <a:p>
          <a:endParaRPr lang="en-GB"/>
        </a:p>
      </dgm:t>
    </dgm:pt>
    <dgm:pt modelId="{2BDA371A-D616-4DD2-B295-6C21ED17F9E5}" type="pres">
      <dgm:prSet presAssocID="{D0EBE2E7-491B-4A50-948B-1522E611CDB8}" presName="composite" presStyleCnt="0"/>
      <dgm:spPr/>
    </dgm:pt>
    <dgm:pt modelId="{4F6AF384-BFC7-467B-B3B4-A9A1DFC4794B}" type="pres">
      <dgm:prSet presAssocID="{D0EBE2E7-491B-4A50-948B-1522E611CDB8}" presName="par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8D900B-812C-48E8-9271-5CE134138697}" type="pres">
      <dgm:prSet presAssocID="{D0EBE2E7-491B-4A50-948B-1522E611CDB8}" presName="parSh" presStyleLbl="node1" presStyleIdx="4" presStyleCnt="6"/>
      <dgm:spPr/>
      <dgm:t>
        <a:bodyPr/>
        <a:lstStyle/>
        <a:p>
          <a:endParaRPr lang="en-GB"/>
        </a:p>
      </dgm:t>
    </dgm:pt>
    <dgm:pt modelId="{7D1D2AF2-8227-4E4B-9F67-A3292A3D76E8}" type="pres">
      <dgm:prSet presAssocID="{D0EBE2E7-491B-4A50-948B-1522E611CDB8}" presName="desTx" presStyleLbl="fgAcc1" presStyleIdx="4" presStyleCnt="6">
        <dgm:presLayoutVars>
          <dgm:bulletEnabled val="1"/>
        </dgm:presLayoutVars>
      </dgm:prSet>
      <dgm:spPr/>
    </dgm:pt>
    <dgm:pt modelId="{BF00242A-6A8E-4E06-BAFF-4969EADA0DE0}" type="pres">
      <dgm:prSet presAssocID="{B81C9279-D6E3-490B-8313-80C56B0B1D9F}" presName="sibTrans" presStyleLbl="sibTrans2D1" presStyleIdx="4" presStyleCnt="5"/>
      <dgm:spPr/>
      <dgm:t>
        <a:bodyPr/>
        <a:lstStyle/>
        <a:p>
          <a:endParaRPr lang="en-GB"/>
        </a:p>
      </dgm:t>
    </dgm:pt>
    <dgm:pt modelId="{D8878C8D-A638-4502-A769-DB039D6B66AB}" type="pres">
      <dgm:prSet presAssocID="{B81C9279-D6E3-490B-8313-80C56B0B1D9F}" presName="connTx" presStyleLbl="sibTrans2D1" presStyleIdx="4" presStyleCnt="5"/>
      <dgm:spPr/>
      <dgm:t>
        <a:bodyPr/>
        <a:lstStyle/>
        <a:p>
          <a:endParaRPr lang="en-GB"/>
        </a:p>
      </dgm:t>
    </dgm:pt>
    <dgm:pt modelId="{1C16F4A6-0F96-4084-8E6E-C2630C7ED951}" type="pres">
      <dgm:prSet presAssocID="{764D6FD3-7F79-4086-B374-CA76D278C877}" presName="composite" presStyleCnt="0"/>
      <dgm:spPr/>
    </dgm:pt>
    <dgm:pt modelId="{7783DC1B-EDCE-4C9C-A9AD-DE7B36204465}" type="pres">
      <dgm:prSet presAssocID="{764D6FD3-7F79-4086-B374-CA76D278C877}" presName="par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B44BEE-31FB-4CF6-AECE-E38735394982}" type="pres">
      <dgm:prSet presAssocID="{764D6FD3-7F79-4086-B374-CA76D278C877}" presName="parSh" presStyleLbl="node1" presStyleIdx="5" presStyleCnt="6"/>
      <dgm:spPr/>
      <dgm:t>
        <a:bodyPr/>
        <a:lstStyle/>
        <a:p>
          <a:endParaRPr lang="en-GB"/>
        </a:p>
      </dgm:t>
    </dgm:pt>
    <dgm:pt modelId="{F3FE60DB-58A0-406C-923A-CD05D8BFC15D}" type="pres">
      <dgm:prSet presAssocID="{764D6FD3-7F79-4086-B374-CA76D278C877}" presName="desTx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243A410-DC47-4A3D-8BCA-AEEAC914CCCF}" type="presOf" srcId="{618A9874-1737-4A34-ADAD-EC332CF8761D}" destId="{DCBC859F-AA12-4C37-847A-B0328D887D0E}" srcOrd="1" destOrd="0" presId="urn:microsoft.com/office/officeart/2005/8/layout/process3"/>
    <dgm:cxn modelId="{47BBE003-3F23-4E1F-91F5-5D363AB62C1C}" type="presOf" srcId="{B1B55F40-A02C-44DA-AAAB-15FC171815AD}" destId="{3A7F2BF1-C3AE-4019-B6CD-9B26D61284FB}" srcOrd="0" destOrd="0" presId="urn:microsoft.com/office/officeart/2005/8/layout/process3"/>
    <dgm:cxn modelId="{07E9AEB2-8292-44E3-B2A0-0583B97D4277}" type="presOf" srcId="{B81C9279-D6E3-490B-8313-80C56B0B1D9F}" destId="{BF00242A-6A8E-4E06-BAFF-4969EADA0DE0}" srcOrd="0" destOrd="0" presId="urn:microsoft.com/office/officeart/2005/8/layout/process3"/>
    <dgm:cxn modelId="{407A57FE-1C3D-4C62-81AB-FA5E69B4ED73}" srcId="{0ADD0607-A42C-462C-97D6-45DBA533F45C}" destId="{518A3593-79FB-4FD9-8746-76F21B26F8E4}" srcOrd="0" destOrd="0" parTransId="{090015BE-FBCE-4F90-9D7F-980C35AD0DC6}" sibTransId="{AD429665-21B1-4E81-BFBE-BBB1FB9AC46D}"/>
    <dgm:cxn modelId="{0AAD64B6-1F97-46D9-9F0A-2280F102FEFF}" type="presOf" srcId="{BB0BE65A-7B53-4626-95EA-CF07D8051349}" destId="{978FA582-FECE-4BF6-8890-CAE8DEC16190}" srcOrd="1" destOrd="0" presId="urn:microsoft.com/office/officeart/2005/8/layout/process3"/>
    <dgm:cxn modelId="{EE1B98A1-EC89-4B38-A206-95B738860309}" type="presOf" srcId="{9EB6697B-D812-49EC-8C9F-F7CE6B9C7446}" destId="{74173037-5B3F-4E5C-B22A-76639700D190}" srcOrd="0" destOrd="0" presId="urn:microsoft.com/office/officeart/2005/8/layout/process3"/>
    <dgm:cxn modelId="{53E52CA0-9968-4494-A110-18C3A7E77811}" type="presOf" srcId="{6049F13C-FC41-4B80-A48D-01A0C387402A}" destId="{80B0D820-B4E1-4D7F-BE7F-FEAC70599E30}" srcOrd="0" destOrd="0" presId="urn:microsoft.com/office/officeart/2005/8/layout/process3"/>
    <dgm:cxn modelId="{6D1F6405-0160-4E94-82AE-694D395C0DD3}" type="presOf" srcId="{258784C1-A4E0-4E67-A651-74894DCB9224}" destId="{C29FEE5A-F609-4337-B300-91D61893A8F0}" srcOrd="0" destOrd="0" presId="urn:microsoft.com/office/officeart/2005/8/layout/process3"/>
    <dgm:cxn modelId="{9FDE5757-33EC-4083-831D-38B52CA33449}" srcId="{B1B55F40-A02C-44DA-AAAB-15FC171815AD}" destId="{7F3AFFA6-3EBF-4675-B498-DE70B2B8B222}" srcOrd="0" destOrd="0" parTransId="{DDD211EC-278F-416B-9B44-522236144EE3}" sibTransId="{B3F62646-E3C8-4BB0-A14F-8CDB7733F72E}"/>
    <dgm:cxn modelId="{233DE80E-0AC7-4AD5-B1AD-1DA7AFFD4CCB}" type="presOf" srcId="{A0F6360E-2231-4A71-B323-94554FD27A34}" destId="{F3FE60DB-58A0-406C-923A-CD05D8BFC15D}" srcOrd="0" destOrd="0" presId="urn:microsoft.com/office/officeart/2005/8/layout/process3"/>
    <dgm:cxn modelId="{95D8448C-47F4-43FF-BAFF-A52AA5A0B6D7}" type="presOf" srcId="{BB0BE65A-7B53-4626-95EA-CF07D8051349}" destId="{B7EA9A44-B905-4607-A9AB-B6D41B692DFC}" srcOrd="0" destOrd="0" presId="urn:microsoft.com/office/officeart/2005/8/layout/process3"/>
    <dgm:cxn modelId="{28B861F8-14A1-40A3-ABB4-EBF65B94D63B}" type="presOf" srcId="{390820A7-742E-4EC8-9DAF-1BFACBB94B7A}" destId="{1B0E83FB-2B51-4E63-9768-9122F7C34DA5}" srcOrd="0" destOrd="0" presId="urn:microsoft.com/office/officeart/2005/8/layout/process3"/>
    <dgm:cxn modelId="{24CFDA21-04EA-45EB-8F19-A01244E5CC22}" srcId="{B1B55F40-A02C-44DA-AAAB-15FC171815AD}" destId="{F935A52A-4BA0-4862-9F5A-9FE094E86F32}" srcOrd="1" destOrd="0" parTransId="{42AF7A46-E0CD-4E26-A7DB-C0F3556E6913}" sibTransId="{5906DDC7-96A6-4742-8FA8-7EDE20036F0E}"/>
    <dgm:cxn modelId="{4B5FA3F6-139C-45DF-9042-0704E3A02796}" srcId="{FF9CE600-244F-48C0-A7EF-80E73B96DA9D}" destId="{390820A7-742E-4EC8-9DAF-1BFACBB94B7A}" srcOrd="0" destOrd="0" parTransId="{8EC7F965-CEC7-49BB-9E54-F38D4C738FBE}" sibTransId="{D2F308B8-14C2-4AA1-9147-D1A842341B23}"/>
    <dgm:cxn modelId="{D01D0477-E33B-4414-8385-79801287EE8B}" type="presOf" srcId="{D0EBE2E7-491B-4A50-948B-1522E611CDB8}" destId="{4F6AF384-BFC7-467B-B3B4-A9A1DFC4794B}" srcOrd="0" destOrd="0" presId="urn:microsoft.com/office/officeart/2005/8/layout/process3"/>
    <dgm:cxn modelId="{1880EDED-8B69-4B90-A047-AFB93FAC0FDB}" srcId="{9EB6697B-D812-49EC-8C9F-F7CE6B9C7446}" destId="{FF9CE600-244F-48C0-A7EF-80E73B96DA9D}" srcOrd="3" destOrd="0" parTransId="{1820902E-4BA9-4A80-82DF-5F060FE74B5B}" sibTransId="{C71F2794-DC67-4229-9EEF-1A3F82EC8A52}"/>
    <dgm:cxn modelId="{1E8A6373-66ED-43F8-BDE9-98F50CCC7191}" type="presOf" srcId="{6216FFBA-3392-437F-A0E4-68D8ADD2DA52}" destId="{FEE93AE8-DF1A-4FA6-B3ED-70B1D9581978}" srcOrd="0" destOrd="0" presId="urn:microsoft.com/office/officeart/2005/8/layout/process3"/>
    <dgm:cxn modelId="{10ED7BFA-B2D1-4F10-8971-3ABB8687582D}" srcId="{0ADD0607-A42C-462C-97D6-45DBA533F45C}" destId="{3F46F756-AD45-4F1F-8342-91FFC6145CDD}" srcOrd="1" destOrd="0" parTransId="{A5AF911A-0B6A-49BF-B95B-F55956F1EFB2}" sibTransId="{5A4EF4EE-F72B-448D-B697-A98F1E372C61}"/>
    <dgm:cxn modelId="{1E29105C-90D7-4CE0-BB3B-50C835AE5442}" type="presOf" srcId="{A8DB8523-5236-4E15-8A22-A80864EA52AB}" destId="{FEE93AE8-DF1A-4FA6-B3ED-70B1D9581978}" srcOrd="0" destOrd="2" presId="urn:microsoft.com/office/officeart/2005/8/layout/process3"/>
    <dgm:cxn modelId="{DE224610-000E-473F-BB7B-A7236C0ED257}" srcId="{9EB6697B-D812-49EC-8C9F-F7CE6B9C7446}" destId="{D0EBE2E7-491B-4A50-948B-1522E611CDB8}" srcOrd="4" destOrd="0" parTransId="{A14EFFC0-D5F6-4AE1-B199-823A88110149}" sibTransId="{B81C9279-D6E3-490B-8313-80C56B0B1D9F}"/>
    <dgm:cxn modelId="{D7468F60-7634-4B45-BFC2-9AFF506A1CEF}" type="presOf" srcId="{3E1CCF35-9B66-407F-86C0-1AB96BFF8881}" destId="{8452420F-ED70-4FD8-BB88-AD200D0E75FA}" srcOrd="0" destOrd="2" presId="urn:microsoft.com/office/officeart/2005/8/layout/process3"/>
    <dgm:cxn modelId="{8347A30E-B13D-4C59-9E91-C3973DC2FA84}" srcId="{9EB6697B-D812-49EC-8C9F-F7CE6B9C7446}" destId="{764D6FD3-7F79-4086-B374-CA76D278C877}" srcOrd="5" destOrd="0" parTransId="{7A457C97-13D3-4A41-9660-B7C3C839F362}" sibTransId="{9B7DEA7A-B618-4849-8965-B00FC55F8A8C}"/>
    <dgm:cxn modelId="{2F96CBAA-FD64-41A5-B7C2-B59890FEF458}" type="presOf" srcId="{258784C1-A4E0-4E67-A651-74894DCB9224}" destId="{1021316F-8305-4716-AC2B-644ABDE5A4CA}" srcOrd="1" destOrd="0" presId="urn:microsoft.com/office/officeart/2005/8/layout/process3"/>
    <dgm:cxn modelId="{121A80F1-AC50-4427-917F-9E9E39F5A7DC}" type="presOf" srcId="{F935A52A-4BA0-4862-9F5A-9FE094E86F32}" destId="{8452420F-ED70-4FD8-BB88-AD200D0E75FA}" srcOrd="0" destOrd="1" presId="urn:microsoft.com/office/officeart/2005/8/layout/process3"/>
    <dgm:cxn modelId="{72C8E82F-EB79-4E69-99BB-72859A291CA9}" type="presOf" srcId="{6049F13C-FC41-4B80-A48D-01A0C387402A}" destId="{908554A6-4086-42FE-B12C-782F83877981}" srcOrd="1" destOrd="0" presId="urn:microsoft.com/office/officeart/2005/8/layout/process3"/>
    <dgm:cxn modelId="{BFE95AA1-1260-41DD-95E9-7F93885BF692}" srcId="{B1B55F40-A02C-44DA-AAAB-15FC171815AD}" destId="{3E1CCF35-9B66-407F-86C0-1AB96BFF8881}" srcOrd="2" destOrd="0" parTransId="{9202DD05-F4BA-4A45-99AD-C8421E015C97}" sibTransId="{E67CB245-1921-4C58-B4D9-F42DCE205E42}"/>
    <dgm:cxn modelId="{4ABA9A2A-5488-4099-9EEC-5329CC4FCBE4}" type="presOf" srcId="{B1B55F40-A02C-44DA-AAAB-15FC171815AD}" destId="{5CDD0AAF-40CF-4126-A6A6-7F3A7FF27395}" srcOrd="1" destOrd="0" presId="urn:microsoft.com/office/officeart/2005/8/layout/process3"/>
    <dgm:cxn modelId="{07016405-1B5D-402C-B7CE-CBA278471803}" srcId="{BB0BE65A-7B53-4626-95EA-CF07D8051349}" destId="{7E98095C-926D-49DB-A369-344233885A5C}" srcOrd="1" destOrd="0" parTransId="{53CBC21B-5D98-4B2F-B653-4BC45F922DAA}" sibTransId="{F4E15131-33CE-4508-8FE9-DFBD7F4B7CE9}"/>
    <dgm:cxn modelId="{A37D491C-9467-4112-B117-78396ACAF194}" type="presOf" srcId="{C71F2794-DC67-4229-9EEF-1A3F82EC8A52}" destId="{E0F6E280-7673-4035-AD3E-344515836E91}" srcOrd="0" destOrd="0" presId="urn:microsoft.com/office/officeart/2005/8/layout/process3"/>
    <dgm:cxn modelId="{1C8E98A1-3164-4C10-B2B0-C6819279E495}" srcId="{BB0BE65A-7B53-4626-95EA-CF07D8051349}" destId="{6216FFBA-3392-437F-A0E4-68D8ADD2DA52}" srcOrd="0" destOrd="0" parTransId="{D48236A8-0B4C-40E3-BB24-532D3D5DB0EC}" sibTransId="{E22A6D3A-1A1B-4ED5-84C8-7912CD5BD980}"/>
    <dgm:cxn modelId="{3E1B76BE-751E-495F-B725-B0661B587448}" srcId="{9EB6697B-D812-49EC-8C9F-F7CE6B9C7446}" destId="{B1B55F40-A02C-44DA-AAAB-15FC171815AD}" srcOrd="0" destOrd="0" parTransId="{BAFDE6ED-732D-4043-AB70-5873C159C1F4}" sibTransId="{618A9874-1737-4A34-ADAD-EC332CF8761D}"/>
    <dgm:cxn modelId="{7565D8BB-CA2F-4B58-9812-8D7DA560BF9F}" type="presOf" srcId="{FF9CE600-244F-48C0-A7EF-80E73B96DA9D}" destId="{A489EAAA-E9A0-48FA-ADF3-030746CEE8E3}" srcOrd="1" destOrd="0" presId="urn:microsoft.com/office/officeart/2005/8/layout/process3"/>
    <dgm:cxn modelId="{67A7AED2-FE3F-4133-90F4-A1CF64E322FD}" srcId="{764D6FD3-7F79-4086-B374-CA76D278C877}" destId="{A0F6360E-2231-4A71-B323-94554FD27A34}" srcOrd="0" destOrd="0" parTransId="{2DE490C5-D685-4B4C-9EB5-174437550625}" sibTransId="{DE71A632-70BE-4CD5-9B3A-1AB714DA84F3}"/>
    <dgm:cxn modelId="{3F03F5F1-9916-41B9-8E31-0FAAFC59FF78}" srcId="{9EB6697B-D812-49EC-8C9F-F7CE6B9C7446}" destId="{BB0BE65A-7B53-4626-95EA-CF07D8051349}" srcOrd="1" destOrd="0" parTransId="{0D93E5BA-8405-49AF-82B3-235ECF6BA98F}" sibTransId="{6049F13C-FC41-4B80-A48D-01A0C387402A}"/>
    <dgm:cxn modelId="{4458E4AA-A804-46D5-8545-EF253E47DE30}" type="presOf" srcId="{618A9874-1737-4A34-ADAD-EC332CF8761D}" destId="{6B9ECD52-EE97-4AC3-81B6-62C8F5F2D250}" srcOrd="0" destOrd="0" presId="urn:microsoft.com/office/officeart/2005/8/layout/process3"/>
    <dgm:cxn modelId="{64540639-4C78-4413-AF2B-D0C6B982F351}" type="presOf" srcId="{7E98095C-926D-49DB-A369-344233885A5C}" destId="{FEE93AE8-DF1A-4FA6-B3ED-70B1D9581978}" srcOrd="0" destOrd="1" presId="urn:microsoft.com/office/officeart/2005/8/layout/process3"/>
    <dgm:cxn modelId="{4819ABD2-F47F-4147-BF70-FFF03C36888A}" type="presOf" srcId="{D0EBE2E7-491B-4A50-948B-1522E611CDB8}" destId="{028D900B-812C-48E8-9271-5CE134138697}" srcOrd="1" destOrd="0" presId="urn:microsoft.com/office/officeart/2005/8/layout/process3"/>
    <dgm:cxn modelId="{CD969653-5B1A-4D32-A638-A007D0EDD2A6}" type="presOf" srcId="{764D6FD3-7F79-4086-B374-CA76D278C877}" destId="{7783DC1B-EDCE-4C9C-A9AD-DE7B36204465}" srcOrd="0" destOrd="0" presId="urn:microsoft.com/office/officeart/2005/8/layout/process3"/>
    <dgm:cxn modelId="{79AFB858-8EF5-4DB0-AAF8-99E113225A78}" srcId="{9EB6697B-D812-49EC-8C9F-F7CE6B9C7446}" destId="{0ADD0607-A42C-462C-97D6-45DBA533F45C}" srcOrd="2" destOrd="0" parTransId="{87F1D67A-B9FE-4F86-B769-B4629FCDCC41}" sibTransId="{258784C1-A4E0-4E67-A651-74894DCB9224}"/>
    <dgm:cxn modelId="{5E5FB065-8C1F-4462-8756-C4B545FE9D0C}" type="presOf" srcId="{518A3593-79FB-4FD9-8746-76F21B26F8E4}" destId="{BDB4DF00-996D-4DFB-9F40-9816482E1443}" srcOrd="0" destOrd="0" presId="urn:microsoft.com/office/officeart/2005/8/layout/process3"/>
    <dgm:cxn modelId="{57CCC9DB-81D3-43BC-A55A-056804ED817E}" type="presOf" srcId="{764D6FD3-7F79-4086-B374-CA76D278C877}" destId="{C0B44BEE-31FB-4CF6-AECE-E38735394982}" srcOrd="1" destOrd="0" presId="urn:microsoft.com/office/officeart/2005/8/layout/process3"/>
    <dgm:cxn modelId="{8E3FBF62-DF18-4F75-B65E-39CA867E57BA}" type="presOf" srcId="{7F3AFFA6-3EBF-4675-B498-DE70B2B8B222}" destId="{8452420F-ED70-4FD8-BB88-AD200D0E75FA}" srcOrd="0" destOrd="0" presId="urn:microsoft.com/office/officeart/2005/8/layout/process3"/>
    <dgm:cxn modelId="{D6BCA4E8-5A39-4772-BBDA-D2EFC651EA4C}" srcId="{BB0BE65A-7B53-4626-95EA-CF07D8051349}" destId="{A8DB8523-5236-4E15-8A22-A80864EA52AB}" srcOrd="2" destOrd="0" parTransId="{34EFDD02-63B8-41D4-BC01-0E5C754C091A}" sibTransId="{B69F8122-276C-42DA-BFAE-191577F78EF1}"/>
    <dgm:cxn modelId="{BB068A63-E808-4F36-810E-D571633DD832}" type="presOf" srcId="{B81C9279-D6E3-490B-8313-80C56B0B1D9F}" destId="{D8878C8D-A638-4502-A769-DB039D6B66AB}" srcOrd="1" destOrd="0" presId="urn:microsoft.com/office/officeart/2005/8/layout/process3"/>
    <dgm:cxn modelId="{474FDBFC-5556-4308-8348-AB4F4EB8C53D}" type="presOf" srcId="{3F46F756-AD45-4F1F-8342-91FFC6145CDD}" destId="{BDB4DF00-996D-4DFB-9F40-9816482E1443}" srcOrd="0" destOrd="1" presId="urn:microsoft.com/office/officeart/2005/8/layout/process3"/>
    <dgm:cxn modelId="{95B23D81-3210-4074-8E10-310E4233F0FC}" type="presOf" srcId="{C71F2794-DC67-4229-9EEF-1A3F82EC8A52}" destId="{31E78363-3F40-490E-99C6-B4D1C1036EBF}" srcOrd="1" destOrd="0" presId="urn:microsoft.com/office/officeart/2005/8/layout/process3"/>
    <dgm:cxn modelId="{97DFAB25-2F8B-4FFC-ADBD-6B9D1D458760}" type="presOf" srcId="{FF9CE600-244F-48C0-A7EF-80E73B96DA9D}" destId="{63CF11CF-4EF9-4AC4-98E3-C90E4B3F83A2}" srcOrd="0" destOrd="0" presId="urn:microsoft.com/office/officeart/2005/8/layout/process3"/>
    <dgm:cxn modelId="{83F53FF4-FD8C-4664-8387-C31D637B457A}" type="presOf" srcId="{0ADD0607-A42C-462C-97D6-45DBA533F45C}" destId="{E4532814-4997-45E2-838A-82EA5682E1CA}" srcOrd="0" destOrd="0" presId="urn:microsoft.com/office/officeart/2005/8/layout/process3"/>
    <dgm:cxn modelId="{F7821BB0-BF6F-4A41-A0D2-6E556EEEFA24}" type="presOf" srcId="{0ADD0607-A42C-462C-97D6-45DBA533F45C}" destId="{3482AD95-5017-4D3A-9F5B-02C6C9264265}" srcOrd="1" destOrd="0" presId="urn:microsoft.com/office/officeart/2005/8/layout/process3"/>
    <dgm:cxn modelId="{E6125E65-A5F4-4099-BDE0-55617A065A65}" type="presParOf" srcId="{74173037-5B3F-4E5C-B22A-76639700D190}" destId="{D44F707E-6D8A-4ECB-AAC4-D9ED45DFDCBF}" srcOrd="0" destOrd="0" presId="urn:microsoft.com/office/officeart/2005/8/layout/process3"/>
    <dgm:cxn modelId="{64DDC80B-F8FC-45A6-8AF9-E2AB0D3FB688}" type="presParOf" srcId="{D44F707E-6D8A-4ECB-AAC4-D9ED45DFDCBF}" destId="{3A7F2BF1-C3AE-4019-B6CD-9B26D61284FB}" srcOrd="0" destOrd="0" presId="urn:microsoft.com/office/officeart/2005/8/layout/process3"/>
    <dgm:cxn modelId="{6C6B8710-BAB4-4830-9C7C-8885EEB78BDC}" type="presParOf" srcId="{D44F707E-6D8A-4ECB-AAC4-D9ED45DFDCBF}" destId="{5CDD0AAF-40CF-4126-A6A6-7F3A7FF27395}" srcOrd="1" destOrd="0" presId="urn:microsoft.com/office/officeart/2005/8/layout/process3"/>
    <dgm:cxn modelId="{15AA4BFF-DC73-4D61-B8D0-A6DE0C758FE6}" type="presParOf" srcId="{D44F707E-6D8A-4ECB-AAC4-D9ED45DFDCBF}" destId="{8452420F-ED70-4FD8-BB88-AD200D0E75FA}" srcOrd="2" destOrd="0" presId="urn:microsoft.com/office/officeart/2005/8/layout/process3"/>
    <dgm:cxn modelId="{723CC2B2-071C-4BE7-B1CE-57FA7EEE93D3}" type="presParOf" srcId="{74173037-5B3F-4E5C-B22A-76639700D190}" destId="{6B9ECD52-EE97-4AC3-81B6-62C8F5F2D250}" srcOrd="1" destOrd="0" presId="urn:microsoft.com/office/officeart/2005/8/layout/process3"/>
    <dgm:cxn modelId="{7DE4E909-B3AF-4979-BF3C-8DBC505BDA76}" type="presParOf" srcId="{6B9ECD52-EE97-4AC3-81B6-62C8F5F2D250}" destId="{DCBC859F-AA12-4C37-847A-B0328D887D0E}" srcOrd="0" destOrd="0" presId="urn:microsoft.com/office/officeart/2005/8/layout/process3"/>
    <dgm:cxn modelId="{79F98798-2406-4B29-8C98-9FC084D52F8F}" type="presParOf" srcId="{74173037-5B3F-4E5C-B22A-76639700D190}" destId="{A8DC08E3-4E5B-40FC-A437-5EB093290D67}" srcOrd="2" destOrd="0" presId="urn:microsoft.com/office/officeart/2005/8/layout/process3"/>
    <dgm:cxn modelId="{66EB9277-EEC4-44D6-8C6C-12A4E3A90598}" type="presParOf" srcId="{A8DC08E3-4E5B-40FC-A437-5EB093290D67}" destId="{B7EA9A44-B905-4607-A9AB-B6D41B692DFC}" srcOrd="0" destOrd="0" presId="urn:microsoft.com/office/officeart/2005/8/layout/process3"/>
    <dgm:cxn modelId="{47C2912C-B0DB-448C-86A3-C241BF79E9A5}" type="presParOf" srcId="{A8DC08E3-4E5B-40FC-A437-5EB093290D67}" destId="{978FA582-FECE-4BF6-8890-CAE8DEC16190}" srcOrd="1" destOrd="0" presId="urn:microsoft.com/office/officeart/2005/8/layout/process3"/>
    <dgm:cxn modelId="{5D2A1324-64B8-452F-A6AD-387D44A0C28A}" type="presParOf" srcId="{A8DC08E3-4E5B-40FC-A437-5EB093290D67}" destId="{FEE93AE8-DF1A-4FA6-B3ED-70B1D9581978}" srcOrd="2" destOrd="0" presId="urn:microsoft.com/office/officeart/2005/8/layout/process3"/>
    <dgm:cxn modelId="{FB566ECE-E121-4657-9E62-15CE6C46DC75}" type="presParOf" srcId="{74173037-5B3F-4E5C-B22A-76639700D190}" destId="{80B0D820-B4E1-4D7F-BE7F-FEAC70599E30}" srcOrd="3" destOrd="0" presId="urn:microsoft.com/office/officeart/2005/8/layout/process3"/>
    <dgm:cxn modelId="{F1FA2D16-1D2E-45D4-868D-33D2A53C4C74}" type="presParOf" srcId="{80B0D820-B4E1-4D7F-BE7F-FEAC70599E30}" destId="{908554A6-4086-42FE-B12C-782F83877981}" srcOrd="0" destOrd="0" presId="urn:microsoft.com/office/officeart/2005/8/layout/process3"/>
    <dgm:cxn modelId="{81CDDD50-A180-4254-9509-AB010D2B66EC}" type="presParOf" srcId="{74173037-5B3F-4E5C-B22A-76639700D190}" destId="{79CD98FB-8B4A-4D2B-8096-375813419AF0}" srcOrd="4" destOrd="0" presId="urn:microsoft.com/office/officeart/2005/8/layout/process3"/>
    <dgm:cxn modelId="{1B5F918D-6067-494B-876D-F495C17B46E4}" type="presParOf" srcId="{79CD98FB-8B4A-4D2B-8096-375813419AF0}" destId="{E4532814-4997-45E2-838A-82EA5682E1CA}" srcOrd="0" destOrd="0" presId="urn:microsoft.com/office/officeart/2005/8/layout/process3"/>
    <dgm:cxn modelId="{06990955-84AF-4263-8491-51F5DBC8E826}" type="presParOf" srcId="{79CD98FB-8B4A-4D2B-8096-375813419AF0}" destId="{3482AD95-5017-4D3A-9F5B-02C6C9264265}" srcOrd="1" destOrd="0" presId="urn:microsoft.com/office/officeart/2005/8/layout/process3"/>
    <dgm:cxn modelId="{9E15B025-86B3-4784-9B37-F4357D99E1B3}" type="presParOf" srcId="{79CD98FB-8B4A-4D2B-8096-375813419AF0}" destId="{BDB4DF00-996D-4DFB-9F40-9816482E1443}" srcOrd="2" destOrd="0" presId="urn:microsoft.com/office/officeart/2005/8/layout/process3"/>
    <dgm:cxn modelId="{4718A516-C3FE-404B-829E-7F1E4C4461D9}" type="presParOf" srcId="{74173037-5B3F-4E5C-B22A-76639700D190}" destId="{C29FEE5A-F609-4337-B300-91D61893A8F0}" srcOrd="5" destOrd="0" presId="urn:microsoft.com/office/officeart/2005/8/layout/process3"/>
    <dgm:cxn modelId="{D2691862-3B07-4730-B719-0F009CF17573}" type="presParOf" srcId="{C29FEE5A-F609-4337-B300-91D61893A8F0}" destId="{1021316F-8305-4716-AC2B-644ABDE5A4CA}" srcOrd="0" destOrd="0" presId="urn:microsoft.com/office/officeart/2005/8/layout/process3"/>
    <dgm:cxn modelId="{BB226651-04CB-42E8-A718-7C4B17C75ED1}" type="presParOf" srcId="{74173037-5B3F-4E5C-B22A-76639700D190}" destId="{F8865DF2-E30D-4500-BB92-E35699C71AFE}" srcOrd="6" destOrd="0" presId="urn:microsoft.com/office/officeart/2005/8/layout/process3"/>
    <dgm:cxn modelId="{44B14452-021D-4E7A-A754-7E9A7DC3785C}" type="presParOf" srcId="{F8865DF2-E30D-4500-BB92-E35699C71AFE}" destId="{63CF11CF-4EF9-4AC4-98E3-C90E4B3F83A2}" srcOrd="0" destOrd="0" presId="urn:microsoft.com/office/officeart/2005/8/layout/process3"/>
    <dgm:cxn modelId="{34866190-A8E5-4359-B63E-817C680189CC}" type="presParOf" srcId="{F8865DF2-E30D-4500-BB92-E35699C71AFE}" destId="{A489EAAA-E9A0-48FA-ADF3-030746CEE8E3}" srcOrd="1" destOrd="0" presId="urn:microsoft.com/office/officeart/2005/8/layout/process3"/>
    <dgm:cxn modelId="{8CC209D1-0A24-4F4E-8518-F060502CCBE8}" type="presParOf" srcId="{F8865DF2-E30D-4500-BB92-E35699C71AFE}" destId="{1B0E83FB-2B51-4E63-9768-9122F7C34DA5}" srcOrd="2" destOrd="0" presId="urn:microsoft.com/office/officeart/2005/8/layout/process3"/>
    <dgm:cxn modelId="{5D0FDEA9-BE08-4BA3-8AA5-5BC76E8CE3B3}" type="presParOf" srcId="{74173037-5B3F-4E5C-B22A-76639700D190}" destId="{E0F6E280-7673-4035-AD3E-344515836E91}" srcOrd="7" destOrd="0" presId="urn:microsoft.com/office/officeart/2005/8/layout/process3"/>
    <dgm:cxn modelId="{9E1BBECD-2B6A-427E-B672-150DFDCB710F}" type="presParOf" srcId="{E0F6E280-7673-4035-AD3E-344515836E91}" destId="{31E78363-3F40-490E-99C6-B4D1C1036EBF}" srcOrd="0" destOrd="0" presId="urn:microsoft.com/office/officeart/2005/8/layout/process3"/>
    <dgm:cxn modelId="{4E0BE5E1-F32C-474F-B9C9-F19B8FD6F0AF}" type="presParOf" srcId="{74173037-5B3F-4E5C-B22A-76639700D190}" destId="{2BDA371A-D616-4DD2-B295-6C21ED17F9E5}" srcOrd="8" destOrd="0" presId="urn:microsoft.com/office/officeart/2005/8/layout/process3"/>
    <dgm:cxn modelId="{7FE1DEA9-A0B1-4E03-84F8-2F45C815A326}" type="presParOf" srcId="{2BDA371A-D616-4DD2-B295-6C21ED17F9E5}" destId="{4F6AF384-BFC7-467B-B3B4-A9A1DFC4794B}" srcOrd="0" destOrd="0" presId="urn:microsoft.com/office/officeart/2005/8/layout/process3"/>
    <dgm:cxn modelId="{0F7223BC-4154-4323-B029-03036C6C90DB}" type="presParOf" srcId="{2BDA371A-D616-4DD2-B295-6C21ED17F9E5}" destId="{028D900B-812C-48E8-9271-5CE134138697}" srcOrd="1" destOrd="0" presId="urn:microsoft.com/office/officeart/2005/8/layout/process3"/>
    <dgm:cxn modelId="{B1DA937E-85AA-4CF0-8581-DE3D7A6177F7}" type="presParOf" srcId="{2BDA371A-D616-4DD2-B295-6C21ED17F9E5}" destId="{7D1D2AF2-8227-4E4B-9F67-A3292A3D76E8}" srcOrd="2" destOrd="0" presId="urn:microsoft.com/office/officeart/2005/8/layout/process3"/>
    <dgm:cxn modelId="{B9DB6A49-10AC-4B32-9908-1BDA9CD21998}" type="presParOf" srcId="{74173037-5B3F-4E5C-B22A-76639700D190}" destId="{BF00242A-6A8E-4E06-BAFF-4969EADA0DE0}" srcOrd="9" destOrd="0" presId="urn:microsoft.com/office/officeart/2005/8/layout/process3"/>
    <dgm:cxn modelId="{6BF95DBE-7CCF-4556-A29B-F13102CE9B58}" type="presParOf" srcId="{BF00242A-6A8E-4E06-BAFF-4969EADA0DE0}" destId="{D8878C8D-A638-4502-A769-DB039D6B66AB}" srcOrd="0" destOrd="0" presId="urn:microsoft.com/office/officeart/2005/8/layout/process3"/>
    <dgm:cxn modelId="{B290D043-D43D-4C14-B2E2-5ECF15DDF3E7}" type="presParOf" srcId="{74173037-5B3F-4E5C-B22A-76639700D190}" destId="{1C16F4A6-0F96-4084-8E6E-C2630C7ED951}" srcOrd="10" destOrd="0" presId="urn:microsoft.com/office/officeart/2005/8/layout/process3"/>
    <dgm:cxn modelId="{CEE0E9A3-0639-49A3-98A9-E4540ECED231}" type="presParOf" srcId="{1C16F4A6-0F96-4084-8E6E-C2630C7ED951}" destId="{7783DC1B-EDCE-4C9C-A9AD-DE7B36204465}" srcOrd="0" destOrd="0" presId="urn:microsoft.com/office/officeart/2005/8/layout/process3"/>
    <dgm:cxn modelId="{3A3BFF42-0755-4CC3-8651-5F4FFC3E8485}" type="presParOf" srcId="{1C16F4A6-0F96-4084-8E6E-C2630C7ED951}" destId="{C0B44BEE-31FB-4CF6-AECE-E38735394982}" srcOrd="1" destOrd="0" presId="urn:microsoft.com/office/officeart/2005/8/layout/process3"/>
    <dgm:cxn modelId="{5050C923-EBB3-424F-9A77-4AD5FBB2FDFA}" type="presParOf" srcId="{1C16F4A6-0F96-4084-8E6E-C2630C7ED951}" destId="{F3FE60DB-58A0-406C-923A-CD05D8BFC15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B6697B-D812-49EC-8C9F-F7CE6B9C7446}" type="doc">
      <dgm:prSet loTypeId="urn:microsoft.com/office/officeart/2005/8/layout/process3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GB"/>
        </a:p>
      </dgm:t>
    </dgm:pt>
    <dgm:pt modelId="{B1B55F40-A02C-44DA-AAAB-15FC171815AD}">
      <dgm:prSet phldrT="[Text]"/>
      <dgm:spPr/>
      <dgm:t>
        <a:bodyPr/>
        <a:lstStyle/>
        <a:p>
          <a:r>
            <a:rPr lang="en-GB" dirty="0"/>
            <a:t>Election Process</a:t>
          </a:r>
        </a:p>
      </dgm:t>
    </dgm:pt>
    <dgm:pt modelId="{BAFDE6ED-732D-4043-AB70-5873C159C1F4}" type="parTrans" cxnId="{3E1B76BE-751E-495F-B725-B0661B587448}">
      <dgm:prSet/>
      <dgm:spPr/>
      <dgm:t>
        <a:bodyPr/>
        <a:lstStyle/>
        <a:p>
          <a:endParaRPr lang="en-GB"/>
        </a:p>
      </dgm:t>
    </dgm:pt>
    <dgm:pt modelId="{618A9874-1737-4A34-ADAD-EC332CF8761D}" type="sibTrans" cxnId="{3E1B76BE-751E-495F-B725-B0661B587448}">
      <dgm:prSet/>
      <dgm:spPr/>
      <dgm:t>
        <a:bodyPr/>
        <a:lstStyle/>
        <a:p>
          <a:endParaRPr lang="en-GB"/>
        </a:p>
      </dgm:t>
    </dgm:pt>
    <dgm:pt modelId="{7F3AFFA6-3EBF-4675-B498-DE70B2B8B222}">
      <dgm:prSet phldrT="[Text]"/>
      <dgm:spPr/>
      <dgm:t>
        <a:bodyPr/>
        <a:lstStyle/>
        <a:p>
          <a:r>
            <a:rPr lang="en-GB" dirty="0"/>
            <a:t>Confirm roles, rates of pay and JD</a:t>
          </a:r>
        </a:p>
      </dgm:t>
    </dgm:pt>
    <dgm:pt modelId="{DDD211EC-278F-416B-9B44-522236144EE3}" type="parTrans" cxnId="{9FDE5757-33EC-4083-831D-38B52CA33449}">
      <dgm:prSet/>
      <dgm:spPr/>
      <dgm:t>
        <a:bodyPr/>
        <a:lstStyle/>
        <a:p>
          <a:endParaRPr lang="en-GB"/>
        </a:p>
      </dgm:t>
    </dgm:pt>
    <dgm:pt modelId="{B3F62646-E3C8-4BB0-A14F-8CDB7733F72E}" type="sibTrans" cxnId="{9FDE5757-33EC-4083-831D-38B52CA33449}">
      <dgm:prSet/>
      <dgm:spPr/>
      <dgm:t>
        <a:bodyPr/>
        <a:lstStyle/>
        <a:p>
          <a:endParaRPr lang="en-GB"/>
        </a:p>
      </dgm:t>
    </dgm:pt>
    <dgm:pt modelId="{BB0BE65A-7B53-4626-95EA-CF07D8051349}">
      <dgm:prSet phldrT="[Text]"/>
      <dgm:spPr/>
      <dgm:t>
        <a:bodyPr/>
        <a:lstStyle/>
        <a:p>
          <a:r>
            <a:rPr lang="en-GB" dirty="0"/>
            <a:t>Set up elections and interviews </a:t>
          </a:r>
        </a:p>
      </dgm:t>
    </dgm:pt>
    <dgm:pt modelId="{0D93E5BA-8405-49AF-82B3-235ECF6BA98F}" type="parTrans" cxnId="{3F03F5F1-9916-41B9-8E31-0FAAFC59FF78}">
      <dgm:prSet/>
      <dgm:spPr/>
      <dgm:t>
        <a:bodyPr/>
        <a:lstStyle/>
        <a:p>
          <a:endParaRPr lang="en-GB"/>
        </a:p>
      </dgm:t>
    </dgm:pt>
    <dgm:pt modelId="{6049F13C-FC41-4B80-A48D-01A0C387402A}" type="sibTrans" cxnId="{3F03F5F1-9916-41B9-8E31-0FAAFC59FF78}">
      <dgm:prSet/>
      <dgm:spPr/>
      <dgm:t>
        <a:bodyPr/>
        <a:lstStyle/>
        <a:p>
          <a:endParaRPr lang="en-GB"/>
        </a:p>
      </dgm:t>
    </dgm:pt>
    <dgm:pt modelId="{6216FFBA-3392-437F-A0E4-68D8ADD2DA52}">
      <dgm:prSet phldrT="[Text]"/>
      <dgm:spPr/>
      <dgm:t>
        <a:bodyPr/>
        <a:lstStyle/>
        <a:p>
          <a:r>
            <a:rPr lang="en-GB" dirty="0"/>
            <a:t>Confirm dates</a:t>
          </a:r>
        </a:p>
      </dgm:t>
    </dgm:pt>
    <dgm:pt modelId="{D48236A8-0B4C-40E3-BB24-532D3D5DB0EC}" type="parTrans" cxnId="{1C8E98A1-3164-4C10-B2B0-C6819279E495}">
      <dgm:prSet/>
      <dgm:spPr/>
      <dgm:t>
        <a:bodyPr/>
        <a:lstStyle/>
        <a:p>
          <a:endParaRPr lang="en-GB"/>
        </a:p>
      </dgm:t>
    </dgm:pt>
    <dgm:pt modelId="{E22A6D3A-1A1B-4ED5-84C8-7912CD5BD980}" type="sibTrans" cxnId="{1C8E98A1-3164-4C10-B2B0-C6819279E495}">
      <dgm:prSet/>
      <dgm:spPr/>
      <dgm:t>
        <a:bodyPr/>
        <a:lstStyle/>
        <a:p>
          <a:endParaRPr lang="en-GB"/>
        </a:p>
      </dgm:t>
    </dgm:pt>
    <dgm:pt modelId="{0ADD0607-A42C-462C-97D6-45DBA533F45C}">
      <dgm:prSet phldrT="[Text]"/>
      <dgm:spPr/>
      <dgm:t>
        <a:bodyPr/>
        <a:lstStyle/>
        <a:p>
          <a:r>
            <a:rPr lang="en-GB" dirty="0"/>
            <a:t>Expressions of Interest </a:t>
          </a:r>
        </a:p>
      </dgm:t>
    </dgm:pt>
    <dgm:pt modelId="{87F1D67A-B9FE-4F86-B769-B4629FCDCC41}" type="parTrans" cxnId="{79AFB858-8EF5-4DB0-AAF8-99E113225A78}">
      <dgm:prSet/>
      <dgm:spPr/>
      <dgm:t>
        <a:bodyPr/>
        <a:lstStyle/>
        <a:p>
          <a:endParaRPr lang="en-GB"/>
        </a:p>
      </dgm:t>
    </dgm:pt>
    <dgm:pt modelId="{258784C1-A4E0-4E67-A651-74894DCB9224}" type="sibTrans" cxnId="{79AFB858-8EF5-4DB0-AAF8-99E113225A78}">
      <dgm:prSet/>
      <dgm:spPr/>
      <dgm:t>
        <a:bodyPr/>
        <a:lstStyle/>
        <a:p>
          <a:endParaRPr lang="en-GB"/>
        </a:p>
      </dgm:t>
    </dgm:pt>
    <dgm:pt modelId="{518A3593-79FB-4FD9-8746-76F21B26F8E4}">
      <dgm:prSet phldrT="[Text]"/>
      <dgm:spPr/>
      <dgm:t>
        <a:bodyPr/>
        <a:lstStyle/>
        <a:p>
          <a:r>
            <a:rPr lang="en-GB" dirty="0"/>
            <a:t>Send out EOI requests to practices, PCNS and Federations</a:t>
          </a:r>
        </a:p>
      </dgm:t>
    </dgm:pt>
    <dgm:pt modelId="{090015BE-FBCE-4F90-9D7F-980C35AD0DC6}" type="parTrans" cxnId="{407A57FE-1C3D-4C62-81AB-FA5E69B4ED73}">
      <dgm:prSet/>
      <dgm:spPr/>
      <dgm:t>
        <a:bodyPr/>
        <a:lstStyle/>
        <a:p>
          <a:endParaRPr lang="en-GB"/>
        </a:p>
      </dgm:t>
    </dgm:pt>
    <dgm:pt modelId="{AD429665-21B1-4E81-BFBE-BBB1FB9AC46D}" type="sibTrans" cxnId="{407A57FE-1C3D-4C62-81AB-FA5E69B4ED73}">
      <dgm:prSet/>
      <dgm:spPr/>
      <dgm:t>
        <a:bodyPr/>
        <a:lstStyle/>
        <a:p>
          <a:endParaRPr lang="en-GB"/>
        </a:p>
      </dgm:t>
    </dgm:pt>
    <dgm:pt modelId="{F935A52A-4BA0-4862-9F5A-9FE094E86F32}">
      <dgm:prSet phldrT="[Text]"/>
      <dgm:spPr/>
      <dgm:t>
        <a:bodyPr/>
        <a:lstStyle/>
        <a:p>
          <a:r>
            <a:rPr lang="en-GB" dirty="0"/>
            <a:t>Confirm LMC happy to support</a:t>
          </a:r>
        </a:p>
      </dgm:t>
    </dgm:pt>
    <dgm:pt modelId="{42AF7A46-E0CD-4E26-A7DB-C0F3556E6913}" type="parTrans" cxnId="{24CFDA21-04EA-45EB-8F19-A01244E5CC22}">
      <dgm:prSet/>
      <dgm:spPr/>
      <dgm:t>
        <a:bodyPr/>
        <a:lstStyle/>
        <a:p>
          <a:endParaRPr lang="en-GB"/>
        </a:p>
      </dgm:t>
    </dgm:pt>
    <dgm:pt modelId="{5906DDC7-96A6-4742-8FA8-7EDE20036F0E}" type="sibTrans" cxnId="{24CFDA21-04EA-45EB-8F19-A01244E5CC22}">
      <dgm:prSet/>
      <dgm:spPr/>
      <dgm:t>
        <a:bodyPr/>
        <a:lstStyle/>
        <a:p>
          <a:endParaRPr lang="en-GB"/>
        </a:p>
      </dgm:t>
    </dgm:pt>
    <dgm:pt modelId="{3E1CCF35-9B66-407F-86C0-1AB96BFF8881}">
      <dgm:prSet phldrT="[Text]"/>
      <dgm:spPr/>
      <dgm:t>
        <a:bodyPr/>
        <a:lstStyle/>
        <a:p>
          <a:endParaRPr lang="en-GB" dirty="0"/>
        </a:p>
      </dgm:t>
    </dgm:pt>
    <dgm:pt modelId="{9202DD05-F4BA-4A45-99AD-C8421E015C97}" type="parTrans" cxnId="{BFE95AA1-1260-41DD-95E9-7F93885BF692}">
      <dgm:prSet/>
      <dgm:spPr/>
      <dgm:t>
        <a:bodyPr/>
        <a:lstStyle/>
        <a:p>
          <a:endParaRPr lang="en-GB"/>
        </a:p>
      </dgm:t>
    </dgm:pt>
    <dgm:pt modelId="{E67CB245-1921-4C58-B4D9-F42DCE205E42}" type="sibTrans" cxnId="{BFE95AA1-1260-41DD-95E9-7F93885BF692}">
      <dgm:prSet/>
      <dgm:spPr/>
      <dgm:t>
        <a:bodyPr/>
        <a:lstStyle/>
        <a:p>
          <a:endParaRPr lang="en-GB"/>
        </a:p>
      </dgm:t>
    </dgm:pt>
    <dgm:pt modelId="{529499BE-AA87-44BB-AA45-538FC14336DD}">
      <dgm:prSet phldrT="[Text]"/>
      <dgm:spPr/>
      <dgm:t>
        <a:bodyPr/>
        <a:lstStyle/>
        <a:p>
          <a:r>
            <a:rPr lang="en-GB" dirty="0"/>
            <a:t>Confirm process for the election</a:t>
          </a:r>
        </a:p>
      </dgm:t>
    </dgm:pt>
    <dgm:pt modelId="{DB597762-152F-4078-BAAF-194BD0D7C4E2}" type="parTrans" cxnId="{0BF7E4ED-BD18-4280-A131-C813C804EFB4}">
      <dgm:prSet/>
      <dgm:spPr/>
      <dgm:t>
        <a:bodyPr/>
        <a:lstStyle/>
        <a:p>
          <a:endParaRPr lang="en-GB"/>
        </a:p>
      </dgm:t>
    </dgm:pt>
    <dgm:pt modelId="{E8D9BC50-6344-4895-B343-6D5BD2DBA95E}" type="sibTrans" cxnId="{0BF7E4ED-BD18-4280-A131-C813C804EFB4}">
      <dgm:prSet/>
      <dgm:spPr/>
      <dgm:t>
        <a:bodyPr/>
        <a:lstStyle/>
        <a:p>
          <a:endParaRPr lang="en-GB"/>
        </a:p>
      </dgm:t>
    </dgm:pt>
    <dgm:pt modelId="{DFB62A94-4CDF-4D94-B6BD-A60890CA81D7}">
      <dgm:prSet phldrT="[Text]"/>
      <dgm:spPr/>
      <dgm:t>
        <a:bodyPr/>
        <a:lstStyle/>
        <a:p>
          <a:r>
            <a:rPr lang="en-GB" dirty="0"/>
            <a:t>Confirm interviewers</a:t>
          </a:r>
        </a:p>
      </dgm:t>
    </dgm:pt>
    <dgm:pt modelId="{5727337B-3347-4A8A-BF33-16F5B081E450}" type="parTrans" cxnId="{A4F33EFC-E6FA-44A6-BB6D-4A9545388884}">
      <dgm:prSet/>
      <dgm:spPr/>
      <dgm:t>
        <a:bodyPr/>
        <a:lstStyle/>
        <a:p>
          <a:endParaRPr lang="en-GB"/>
        </a:p>
      </dgm:t>
    </dgm:pt>
    <dgm:pt modelId="{B4E30701-AB9C-4EF6-9A10-1730CAA514A1}" type="sibTrans" cxnId="{A4F33EFC-E6FA-44A6-BB6D-4A9545388884}">
      <dgm:prSet/>
      <dgm:spPr/>
      <dgm:t>
        <a:bodyPr/>
        <a:lstStyle/>
        <a:p>
          <a:endParaRPr lang="en-GB"/>
        </a:p>
      </dgm:t>
    </dgm:pt>
    <dgm:pt modelId="{77CA08BB-30F6-48FA-A3A2-0AAEAEBC49A5}">
      <dgm:prSet phldrT="[Text]"/>
      <dgm:spPr/>
      <dgm:t>
        <a:bodyPr/>
        <a:lstStyle/>
        <a:p>
          <a:r>
            <a:rPr lang="en-GB" dirty="0"/>
            <a:t>Set up interviews and process for election </a:t>
          </a:r>
        </a:p>
      </dgm:t>
    </dgm:pt>
    <dgm:pt modelId="{4932DB26-F521-42F4-ABF7-EE229F73AE8B}" type="parTrans" cxnId="{314C8187-084D-431C-9458-20DB21667EC4}">
      <dgm:prSet/>
      <dgm:spPr/>
      <dgm:t>
        <a:bodyPr/>
        <a:lstStyle/>
        <a:p>
          <a:endParaRPr lang="en-GB"/>
        </a:p>
      </dgm:t>
    </dgm:pt>
    <dgm:pt modelId="{F4301B52-44DA-4243-99D9-0F77E2CBD383}" type="sibTrans" cxnId="{314C8187-084D-431C-9458-20DB21667EC4}">
      <dgm:prSet/>
      <dgm:spPr/>
      <dgm:t>
        <a:bodyPr/>
        <a:lstStyle/>
        <a:p>
          <a:endParaRPr lang="en-GB"/>
        </a:p>
      </dgm:t>
    </dgm:pt>
    <dgm:pt modelId="{4B71A427-FD58-41EB-8648-D9B6B34B4ECA}">
      <dgm:prSet phldrT="[Text]"/>
      <dgm:spPr/>
      <dgm:t>
        <a:bodyPr/>
        <a:lstStyle/>
        <a:p>
          <a:r>
            <a:rPr lang="en-GB" dirty="0"/>
            <a:t>Agree voting ratio by practice </a:t>
          </a:r>
        </a:p>
      </dgm:t>
    </dgm:pt>
    <dgm:pt modelId="{846BEE95-CFA1-4D6A-97A3-6E285CC72FB8}" type="parTrans" cxnId="{BB2385F4-C681-4A62-B409-C26D02363377}">
      <dgm:prSet/>
      <dgm:spPr/>
      <dgm:t>
        <a:bodyPr/>
        <a:lstStyle/>
        <a:p>
          <a:endParaRPr lang="en-GB"/>
        </a:p>
      </dgm:t>
    </dgm:pt>
    <dgm:pt modelId="{71226B57-9C2A-4C93-999D-F1AC48B401AD}" type="sibTrans" cxnId="{BB2385F4-C681-4A62-B409-C26D02363377}">
      <dgm:prSet/>
      <dgm:spPr/>
      <dgm:t>
        <a:bodyPr/>
        <a:lstStyle/>
        <a:p>
          <a:endParaRPr lang="en-GB"/>
        </a:p>
      </dgm:t>
    </dgm:pt>
    <dgm:pt modelId="{B9026A6A-A956-48D4-8B0E-271E828E491E}">
      <dgm:prSet/>
      <dgm:spPr/>
      <dgm:t>
        <a:bodyPr/>
        <a:lstStyle/>
        <a:p>
          <a:r>
            <a:rPr lang="en-GB" dirty="0"/>
            <a:t>Interviews</a:t>
          </a:r>
        </a:p>
      </dgm:t>
    </dgm:pt>
    <dgm:pt modelId="{99585100-EB47-4CFE-A02A-EBE3BC34998B}" type="parTrans" cxnId="{033DE337-3235-4AEC-B7D3-7B57D5072AEB}">
      <dgm:prSet/>
      <dgm:spPr/>
      <dgm:t>
        <a:bodyPr/>
        <a:lstStyle/>
        <a:p>
          <a:endParaRPr lang="en-GB"/>
        </a:p>
      </dgm:t>
    </dgm:pt>
    <dgm:pt modelId="{3055F25F-A711-4050-9D4C-2C6854A5B249}" type="sibTrans" cxnId="{033DE337-3235-4AEC-B7D3-7B57D5072AEB}">
      <dgm:prSet/>
      <dgm:spPr/>
      <dgm:t>
        <a:bodyPr/>
        <a:lstStyle/>
        <a:p>
          <a:endParaRPr lang="en-GB"/>
        </a:p>
      </dgm:t>
    </dgm:pt>
    <dgm:pt modelId="{28D12C82-6304-4073-A84B-D9B76C86794A}">
      <dgm:prSet/>
      <dgm:spPr/>
      <dgm:t>
        <a:bodyPr/>
        <a:lstStyle/>
        <a:p>
          <a:r>
            <a:rPr lang="en-GB" dirty="0"/>
            <a:t>Confirm interviews</a:t>
          </a:r>
        </a:p>
      </dgm:t>
    </dgm:pt>
    <dgm:pt modelId="{C7A802BC-57B4-495F-A350-C91911D8DA87}" type="parTrans" cxnId="{D0DF98CF-E74A-4367-A253-695D8A4D6A7C}">
      <dgm:prSet/>
      <dgm:spPr/>
      <dgm:t>
        <a:bodyPr/>
        <a:lstStyle/>
        <a:p>
          <a:endParaRPr lang="en-GB"/>
        </a:p>
      </dgm:t>
    </dgm:pt>
    <dgm:pt modelId="{00064CE6-9024-44B0-A23B-E4F9053660CC}" type="sibTrans" cxnId="{D0DF98CF-E74A-4367-A253-695D8A4D6A7C}">
      <dgm:prSet/>
      <dgm:spPr/>
      <dgm:t>
        <a:bodyPr/>
        <a:lstStyle/>
        <a:p>
          <a:endParaRPr lang="en-GB"/>
        </a:p>
      </dgm:t>
    </dgm:pt>
    <dgm:pt modelId="{ACC00675-A04B-4920-8A38-A6EC0A1C860E}">
      <dgm:prSet/>
      <dgm:spPr/>
      <dgm:t>
        <a:bodyPr/>
        <a:lstStyle/>
        <a:p>
          <a:r>
            <a:rPr lang="en-GB" dirty="0"/>
            <a:t>Conduct interviews</a:t>
          </a:r>
        </a:p>
      </dgm:t>
    </dgm:pt>
    <dgm:pt modelId="{0EF171F8-C6C6-49A5-9F8E-085E0F5550C6}" type="parTrans" cxnId="{69E2112B-7F42-46A5-BB07-2A1076693EBC}">
      <dgm:prSet/>
      <dgm:spPr/>
      <dgm:t>
        <a:bodyPr/>
        <a:lstStyle/>
        <a:p>
          <a:endParaRPr lang="en-GB"/>
        </a:p>
      </dgm:t>
    </dgm:pt>
    <dgm:pt modelId="{E38BB270-6348-430D-AA81-AB52BFEDDBA1}" type="sibTrans" cxnId="{69E2112B-7F42-46A5-BB07-2A1076693EBC}">
      <dgm:prSet/>
      <dgm:spPr/>
      <dgm:t>
        <a:bodyPr/>
        <a:lstStyle/>
        <a:p>
          <a:endParaRPr lang="en-GB"/>
        </a:p>
      </dgm:t>
    </dgm:pt>
    <dgm:pt modelId="{0A5B46BD-9A56-4B61-B0A3-6875E1AB1AFC}">
      <dgm:prSet/>
      <dgm:spPr/>
      <dgm:t>
        <a:bodyPr/>
        <a:lstStyle/>
        <a:p>
          <a:r>
            <a:rPr lang="en-GB" dirty="0"/>
            <a:t>Elections</a:t>
          </a:r>
        </a:p>
      </dgm:t>
    </dgm:pt>
    <dgm:pt modelId="{7C5D7E44-9E23-4B27-ACD5-07B7044AEA36}" type="parTrans" cxnId="{A4E8471B-9A4D-45BA-B3F9-DB4378C157D4}">
      <dgm:prSet/>
      <dgm:spPr/>
      <dgm:t>
        <a:bodyPr/>
        <a:lstStyle/>
        <a:p>
          <a:endParaRPr lang="en-GB"/>
        </a:p>
      </dgm:t>
    </dgm:pt>
    <dgm:pt modelId="{EB28E24B-45DE-4335-8FF7-18CC30D3A3D0}" type="sibTrans" cxnId="{A4E8471B-9A4D-45BA-B3F9-DB4378C157D4}">
      <dgm:prSet/>
      <dgm:spPr/>
      <dgm:t>
        <a:bodyPr/>
        <a:lstStyle/>
        <a:p>
          <a:endParaRPr lang="en-GB"/>
        </a:p>
      </dgm:t>
    </dgm:pt>
    <dgm:pt modelId="{3A01AADC-7340-4919-9F66-87F56C25332E}">
      <dgm:prSet/>
      <dgm:spPr/>
      <dgm:t>
        <a:bodyPr/>
        <a:lstStyle/>
        <a:p>
          <a:r>
            <a:rPr lang="en-GB" dirty="0"/>
            <a:t>Successful interviewees are put forward for election</a:t>
          </a:r>
        </a:p>
      </dgm:t>
    </dgm:pt>
    <dgm:pt modelId="{91AF4724-05C5-49E2-8FA5-823D471B6FA8}" type="parTrans" cxnId="{ADC2E3C9-3B92-40DB-B9D6-045567090C7D}">
      <dgm:prSet/>
      <dgm:spPr/>
      <dgm:t>
        <a:bodyPr/>
        <a:lstStyle/>
        <a:p>
          <a:endParaRPr lang="en-GB"/>
        </a:p>
      </dgm:t>
    </dgm:pt>
    <dgm:pt modelId="{E31C8543-7EA9-4366-8CFA-9EBEBF74CB40}" type="sibTrans" cxnId="{ADC2E3C9-3B92-40DB-B9D6-045567090C7D}">
      <dgm:prSet/>
      <dgm:spPr/>
      <dgm:t>
        <a:bodyPr/>
        <a:lstStyle/>
        <a:p>
          <a:endParaRPr lang="en-GB"/>
        </a:p>
      </dgm:t>
    </dgm:pt>
    <dgm:pt modelId="{1E58230E-1A2E-4D10-AF78-EAECC56C173B}">
      <dgm:prSet/>
      <dgm:spPr/>
      <dgm:t>
        <a:bodyPr/>
        <a:lstStyle/>
        <a:p>
          <a:r>
            <a:rPr lang="en-GB" dirty="0"/>
            <a:t>Election initiated</a:t>
          </a:r>
        </a:p>
      </dgm:t>
    </dgm:pt>
    <dgm:pt modelId="{D0130425-69C5-4CDF-9DDA-21255BE3C11B}" type="parTrans" cxnId="{A0326360-B705-40FA-98B5-5E61D1599F76}">
      <dgm:prSet/>
      <dgm:spPr/>
      <dgm:t>
        <a:bodyPr/>
        <a:lstStyle/>
        <a:p>
          <a:endParaRPr lang="en-GB"/>
        </a:p>
      </dgm:t>
    </dgm:pt>
    <dgm:pt modelId="{CBE9BE95-B32C-41D0-A08F-662C9D5F1D06}" type="sibTrans" cxnId="{A0326360-B705-40FA-98B5-5E61D1599F76}">
      <dgm:prSet/>
      <dgm:spPr/>
      <dgm:t>
        <a:bodyPr/>
        <a:lstStyle/>
        <a:p>
          <a:endParaRPr lang="en-GB"/>
        </a:p>
      </dgm:t>
    </dgm:pt>
    <dgm:pt modelId="{31F8AB0A-EB1E-4B14-9BE4-41C2D7684EF9}">
      <dgm:prSet/>
      <dgm:spPr/>
      <dgm:t>
        <a:bodyPr/>
        <a:lstStyle/>
        <a:p>
          <a:r>
            <a:rPr lang="en-GB" dirty="0"/>
            <a:t>Appointment to Board</a:t>
          </a:r>
        </a:p>
      </dgm:t>
    </dgm:pt>
    <dgm:pt modelId="{E0660929-EEFF-4089-8BD0-63EA1CE01015}" type="parTrans" cxnId="{461D6C30-0BC0-4AA2-9C54-BBB5E95A8DF7}">
      <dgm:prSet/>
      <dgm:spPr/>
      <dgm:t>
        <a:bodyPr/>
        <a:lstStyle/>
        <a:p>
          <a:endParaRPr lang="en-GB"/>
        </a:p>
      </dgm:t>
    </dgm:pt>
    <dgm:pt modelId="{DF0F1529-4BCB-411C-A9C0-9AC9ACD9ED69}" type="sibTrans" cxnId="{461D6C30-0BC0-4AA2-9C54-BBB5E95A8DF7}">
      <dgm:prSet/>
      <dgm:spPr/>
      <dgm:t>
        <a:bodyPr/>
        <a:lstStyle/>
        <a:p>
          <a:endParaRPr lang="en-GB"/>
        </a:p>
      </dgm:t>
    </dgm:pt>
    <dgm:pt modelId="{0E221779-D6B9-4BAD-8D16-D220FC676928}">
      <dgm:prSet/>
      <dgm:spPr/>
      <dgm:t>
        <a:bodyPr/>
        <a:lstStyle/>
        <a:p>
          <a:r>
            <a:rPr lang="en-GB" dirty="0"/>
            <a:t>Confirm successful candidates </a:t>
          </a:r>
        </a:p>
      </dgm:t>
    </dgm:pt>
    <dgm:pt modelId="{26A40D27-B2BB-45F5-9F63-6DE4BFD7AD4E}" type="parTrans" cxnId="{0DB1AE72-4C3F-4BBA-9C0D-8540A88D195C}">
      <dgm:prSet/>
      <dgm:spPr/>
      <dgm:t>
        <a:bodyPr/>
        <a:lstStyle/>
        <a:p>
          <a:endParaRPr lang="en-GB"/>
        </a:p>
      </dgm:t>
    </dgm:pt>
    <dgm:pt modelId="{752ADFC5-B236-4C32-979C-41F3443F9E87}" type="sibTrans" cxnId="{0DB1AE72-4C3F-4BBA-9C0D-8540A88D195C}">
      <dgm:prSet/>
      <dgm:spPr/>
      <dgm:t>
        <a:bodyPr/>
        <a:lstStyle/>
        <a:p>
          <a:endParaRPr lang="en-GB"/>
        </a:p>
      </dgm:t>
    </dgm:pt>
    <dgm:pt modelId="{1B6533DE-2666-4B91-95CF-AFED4AB99A80}">
      <dgm:prSet/>
      <dgm:spPr/>
      <dgm:t>
        <a:bodyPr/>
        <a:lstStyle/>
        <a:p>
          <a:r>
            <a:rPr lang="en-GB" dirty="0"/>
            <a:t>Invite to first Board</a:t>
          </a:r>
        </a:p>
      </dgm:t>
    </dgm:pt>
    <dgm:pt modelId="{A6615CCD-0920-4B57-86ED-DC43C4A7F451}" type="parTrans" cxnId="{9258ED19-04B1-41EE-9449-1337B3B631C4}">
      <dgm:prSet/>
      <dgm:spPr/>
      <dgm:t>
        <a:bodyPr/>
        <a:lstStyle/>
        <a:p>
          <a:endParaRPr lang="en-GB"/>
        </a:p>
      </dgm:t>
    </dgm:pt>
    <dgm:pt modelId="{DB506603-27F6-4AF1-A36F-7D991D584E6A}" type="sibTrans" cxnId="{9258ED19-04B1-41EE-9449-1337B3B631C4}">
      <dgm:prSet/>
      <dgm:spPr/>
      <dgm:t>
        <a:bodyPr/>
        <a:lstStyle/>
        <a:p>
          <a:endParaRPr lang="en-GB"/>
        </a:p>
      </dgm:t>
    </dgm:pt>
    <dgm:pt modelId="{74173037-5B3F-4E5C-B22A-76639700D190}" type="pres">
      <dgm:prSet presAssocID="{9EB6697B-D812-49EC-8C9F-F7CE6B9C744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44F707E-6D8A-4ECB-AAC4-D9ED45DFDCBF}" type="pres">
      <dgm:prSet presAssocID="{B1B55F40-A02C-44DA-AAAB-15FC171815AD}" presName="composite" presStyleCnt="0"/>
      <dgm:spPr/>
    </dgm:pt>
    <dgm:pt modelId="{3A7F2BF1-C3AE-4019-B6CD-9B26D61284FB}" type="pres">
      <dgm:prSet presAssocID="{B1B55F40-A02C-44DA-AAAB-15FC171815AD}" presName="par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DD0AAF-40CF-4126-A6A6-7F3A7FF27395}" type="pres">
      <dgm:prSet presAssocID="{B1B55F40-A02C-44DA-AAAB-15FC171815AD}" presName="parSh" presStyleLbl="node1" presStyleIdx="0" presStyleCnt="6"/>
      <dgm:spPr/>
      <dgm:t>
        <a:bodyPr/>
        <a:lstStyle/>
        <a:p>
          <a:endParaRPr lang="en-GB"/>
        </a:p>
      </dgm:t>
    </dgm:pt>
    <dgm:pt modelId="{8452420F-ED70-4FD8-BB88-AD200D0E75FA}" type="pres">
      <dgm:prSet presAssocID="{B1B55F40-A02C-44DA-AAAB-15FC171815AD}" presName="desTx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9ECD52-EE97-4AC3-81B6-62C8F5F2D250}" type="pres">
      <dgm:prSet presAssocID="{618A9874-1737-4A34-ADAD-EC332CF8761D}" presName="sibTrans" presStyleLbl="sibTrans2D1" presStyleIdx="0" presStyleCnt="5"/>
      <dgm:spPr/>
      <dgm:t>
        <a:bodyPr/>
        <a:lstStyle/>
        <a:p>
          <a:endParaRPr lang="en-GB"/>
        </a:p>
      </dgm:t>
    </dgm:pt>
    <dgm:pt modelId="{DCBC859F-AA12-4C37-847A-B0328D887D0E}" type="pres">
      <dgm:prSet presAssocID="{618A9874-1737-4A34-ADAD-EC332CF8761D}" presName="connTx" presStyleLbl="sibTrans2D1" presStyleIdx="0" presStyleCnt="5"/>
      <dgm:spPr/>
      <dgm:t>
        <a:bodyPr/>
        <a:lstStyle/>
        <a:p>
          <a:endParaRPr lang="en-GB"/>
        </a:p>
      </dgm:t>
    </dgm:pt>
    <dgm:pt modelId="{A8DC08E3-4E5B-40FC-A437-5EB093290D67}" type="pres">
      <dgm:prSet presAssocID="{BB0BE65A-7B53-4626-95EA-CF07D8051349}" presName="composite" presStyleCnt="0"/>
      <dgm:spPr/>
    </dgm:pt>
    <dgm:pt modelId="{B7EA9A44-B905-4607-A9AB-B6D41B692DFC}" type="pres">
      <dgm:prSet presAssocID="{BB0BE65A-7B53-4626-95EA-CF07D8051349}" presName="par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8FA582-FECE-4BF6-8890-CAE8DEC16190}" type="pres">
      <dgm:prSet presAssocID="{BB0BE65A-7B53-4626-95EA-CF07D8051349}" presName="parSh" presStyleLbl="node1" presStyleIdx="1" presStyleCnt="6"/>
      <dgm:spPr/>
      <dgm:t>
        <a:bodyPr/>
        <a:lstStyle/>
        <a:p>
          <a:endParaRPr lang="en-GB"/>
        </a:p>
      </dgm:t>
    </dgm:pt>
    <dgm:pt modelId="{FEE93AE8-DF1A-4FA6-B3ED-70B1D9581978}" type="pres">
      <dgm:prSet presAssocID="{BB0BE65A-7B53-4626-95EA-CF07D8051349}" presName="desTx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B0D820-B4E1-4D7F-BE7F-FEAC70599E30}" type="pres">
      <dgm:prSet presAssocID="{6049F13C-FC41-4B80-A48D-01A0C387402A}" presName="sibTrans" presStyleLbl="sibTrans2D1" presStyleIdx="1" presStyleCnt="5"/>
      <dgm:spPr/>
      <dgm:t>
        <a:bodyPr/>
        <a:lstStyle/>
        <a:p>
          <a:endParaRPr lang="en-GB"/>
        </a:p>
      </dgm:t>
    </dgm:pt>
    <dgm:pt modelId="{908554A6-4086-42FE-B12C-782F83877981}" type="pres">
      <dgm:prSet presAssocID="{6049F13C-FC41-4B80-A48D-01A0C387402A}" presName="connTx" presStyleLbl="sibTrans2D1" presStyleIdx="1" presStyleCnt="5"/>
      <dgm:spPr/>
      <dgm:t>
        <a:bodyPr/>
        <a:lstStyle/>
        <a:p>
          <a:endParaRPr lang="en-GB"/>
        </a:p>
      </dgm:t>
    </dgm:pt>
    <dgm:pt modelId="{79CD98FB-8B4A-4D2B-8096-375813419AF0}" type="pres">
      <dgm:prSet presAssocID="{0ADD0607-A42C-462C-97D6-45DBA533F45C}" presName="composite" presStyleCnt="0"/>
      <dgm:spPr/>
    </dgm:pt>
    <dgm:pt modelId="{E4532814-4997-45E2-838A-82EA5682E1CA}" type="pres">
      <dgm:prSet presAssocID="{0ADD0607-A42C-462C-97D6-45DBA533F45C}" presName="par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82AD95-5017-4D3A-9F5B-02C6C9264265}" type="pres">
      <dgm:prSet presAssocID="{0ADD0607-A42C-462C-97D6-45DBA533F45C}" presName="parSh" presStyleLbl="node1" presStyleIdx="2" presStyleCnt="6"/>
      <dgm:spPr/>
      <dgm:t>
        <a:bodyPr/>
        <a:lstStyle/>
        <a:p>
          <a:endParaRPr lang="en-GB"/>
        </a:p>
      </dgm:t>
    </dgm:pt>
    <dgm:pt modelId="{BDB4DF00-996D-4DFB-9F40-9816482E1443}" type="pres">
      <dgm:prSet presAssocID="{0ADD0607-A42C-462C-97D6-45DBA533F45C}" presName="desTx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7779AAA-E838-4965-94AC-7AAA6C4DD5D3}" type="pres">
      <dgm:prSet presAssocID="{258784C1-A4E0-4E67-A651-74894DCB9224}" presName="sibTrans" presStyleLbl="sibTrans2D1" presStyleIdx="2" presStyleCnt="5"/>
      <dgm:spPr/>
      <dgm:t>
        <a:bodyPr/>
        <a:lstStyle/>
        <a:p>
          <a:endParaRPr lang="en-GB"/>
        </a:p>
      </dgm:t>
    </dgm:pt>
    <dgm:pt modelId="{1E183BA8-EE85-40FA-AB36-CAD05DD84822}" type="pres">
      <dgm:prSet presAssocID="{258784C1-A4E0-4E67-A651-74894DCB9224}" presName="connTx" presStyleLbl="sibTrans2D1" presStyleIdx="2" presStyleCnt="5"/>
      <dgm:spPr/>
      <dgm:t>
        <a:bodyPr/>
        <a:lstStyle/>
        <a:p>
          <a:endParaRPr lang="en-GB"/>
        </a:p>
      </dgm:t>
    </dgm:pt>
    <dgm:pt modelId="{FD49EA6A-CF86-48A6-9A8B-B4A744D1D698}" type="pres">
      <dgm:prSet presAssocID="{B9026A6A-A956-48D4-8B0E-271E828E491E}" presName="composite" presStyleCnt="0"/>
      <dgm:spPr/>
    </dgm:pt>
    <dgm:pt modelId="{488C0D3F-0B3B-4092-B982-54E5D73FBC1F}" type="pres">
      <dgm:prSet presAssocID="{B9026A6A-A956-48D4-8B0E-271E828E491E}" presName="par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C6C6B7-8D1E-4214-A57C-1E117BA30881}" type="pres">
      <dgm:prSet presAssocID="{B9026A6A-A956-48D4-8B0E-271E828E491E}" presName="parSh" presStyleLbl="node1" presStyleIdx="3" presStyleCnt="6"/>
      <dgm:spPr/>
      <dgm:t>
        <a:bodyPr/>
        <a:lstStyle/>
        <a:p>
          <a:endParaRPr lang="en-GB"/>
        </a:p>
      </dgm:t>
    </dgm:pt>
    <dgm:pt modelId="{E4BB2386-8519-442B-BA75-53C9F045385A}" type="pres">
      <dgm:prSet presAssocID="{B9026A6A-A956-48D4-8B0E-271E828E491E}" presName="desTx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A69649-8C32-4E9F-9D59-F0A510A67586}" type="pres">
      <dgm:prSet presAssocID="{3055F25F-A711-4050-9D4C-2C6854A5B249}" presName="sibTrans" presStyleLbl="sibTrans2D1" presStyleIdx="3" presStyleCnt="5"/>
      <dgm:spPr/>
      <dgm:t>
        <a:bodyPr/>
        <a:lstStyle/>
        <a:p>
          <a:endParaRPr lang="en-GB"/>
        </a:p>
      </dgm:t>
    </dgm:pt>
    <dgm:pt modelId="{06CF7343-08F0-481E-A838-D9A1698B93C5}" type="pres">
      <dgm:prSet presAssocID="{3055F25F-A711-4050-9D4C-2C6854A5B249}" presName="connTx" presStyleLbl="sibTrans2D1" presStyleIdx="3" presStyleCnt="5"/>
      <dgm:spPr/>
      <dgm:t>
        <a:bodyPr/>
        <a:lstStyle/>
        <a:p>
          <a:endParaRPr lang="en-GB"/>
        </a:p>
      </dgm:t>
    </dgm:pt>
    <dgm:pt modelId="{11894D71-7C7B-41F0-8DF1-E97CAC2F9EED}" type="pres">
      <dgm:prSet presAssocID="{0A5B46BD-9A56-4B61-B0A3-6875E1AB1AFC}" presName="composite" presStyleCnt="0"/>
      <dgm:spPr/>
    </dgm:pt>
    <dgm:pt modelId="{45800CA2-CA64-408B-A86B-F0FE31C6057A}" type="pres">
      <dgm:prSet presAssocID="{0A5B46BD-9A56-4B61-B0A3-6875E1AB1AFC}" presName="par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47550C-9610-4E32-B8E7-AD07B002904F}" type="pres">
      <dgm:prSet presAssocID="{0A5B46BD-9A56-4B61-B0A3-6875E1AB1AFC}" presName="parSh" presStyleLbl="node1" presStyleIdx="4" presStyleCnt="6"/>
      <dgm:spPr/>
      <dgm:t>
        <a:bodyPr/>
        <a:lstStyle/>
        <a:p>
          <a:endParaRPr lang="en-GB"/>
        </a:p>
      </dgm:t>
    </dgm:pt>
    <dgm:pt modelId="{1A792B84-F7C6-4698-9348-3689F359AFDB}" type="pres">
      <dgm:prSet presAssocID="{0A5B46BD-9A56-4B61-B0A3-6875E1AB1AFC}" presName="desTx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B489E9-8ACC-4882-916B-B604E8DA1CB2}" type="pres">
      <dgm:prSet presAssocID="{EB28E24B-45DE-4335-8FF7-18CC30D3A3D0}" presName="sibTrans" presStyleLbl="sibTrans2D1" presStyleIdx="4" presStyleCnt="5"/>
      <dgm:spPr/>
      <dgm:t>
        <a:bodyPr/>
        <a:lstStyle/>
        <a:p>
          <a:endParaRPr lang="en-GB"/>
        </a:p>
      </dgm:t>
    </dgm:pt>
    <dgm:pt modelId="{60473E36-E73D-4A93-9D1E-2FAE70348DC5}" type="pres">
      <dgm:prSet presAssocID="{EB28E24B-45DE-4335-8FF7-18CC30D3A3D0}" presName="connTx" presStyleLbl="sibTrans2D1" presStyleIdx="4" presStyleCnt="5"/>
      <dgm:spPr/>
      <dgm:t>
        <a:bodyPr/>
        <a:lstStyle/>
        <a:p>
          <a:endParaRPr lang="en-GB"/>
        </a:p>
      </dgm:t>
    </dgm:pt>
    <dgm:pt modelId="{A4185378-F750-4BB0-A475-CCD4990FE47A}" type="pres">
      <dgm:prSet presAssocID="{31F8AB0A-EB1E-4B14-9BE4-41C2D7684EF9}" presName="composite" presStyleCnt="0"/>
      <dgm:spPr/>
    </dgm:pt>
    <dgm:pt modelId="{9A4E81D8-B591-4704-9B06-49E9A120F147}" type="pres">
      <dgm:prSet presAssocID="{31F8AB0A-EB1E-4B14-9BE4-41C2D7684EF9}" presName="par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2557B0-D32A-40C7-95B4-3388D35E803B}" type="pres">
      <dgm:prSet presAssocID="{31F8AB0A-EB1E-4B14-9BE4-41C2D7684EF9}" presName="parSh" presStyleLbl="node1" presStyleIdx="5" presStyleCnt="6"/>
      <dgm:spPr/>
      <dgm:t>
        <a:bodyPr/>
        <a:lstStyle/>
        <a:p>
          <a:endParaRPr lang="en-GB"/>
        </a:p>
      </dgm:t>
    </dgm:pt>
    <dgm:pt modelId="{9B5AB862-136F-4232-A322-E476454B42A3}" type="pres">
      <dgm:prSet presAssocID="{31F8AB0A-EB1E-4B14-9BE4-41C2D7684EF9}" presName="desTx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1EA179D-9C1A-4AF7-ACF5-BBEBC357A495}" type="presOf" srcId="{3A01AADC-7340-4919-9F66-87F56C25332E}" destId="{1A792B84-F7C6-4698-9348-3689F359AFDB}" srcOrd="0" destOrd="0" presId="urn:microsoft.com/office/officeart/2005/8/layout/process3"/>
    <dgm:cxn modelId="{6BDE5C6C-715E-4FB0-B77C-36EF4005D3CD}" type="presOf" srcId="{258784C1-A4E0-4E67-A651-74894DCB9224}" destId="{67779AAA-E838-4965-94AC-7AAA6C4DD5D3}" srcOrd="0" destOrd="0" presId="urn:microsoft.com/office/officeart/2005/8/layout/process3"/>
    <dgm:cxn modelId="{82074433-FC3E-4B6B-AC71-D797101A3B64}" type="presOf" srcId="{4B71A427-FD58-41EB-8648-D9B6B34B4ECA}" destId="{8452420F-ED70-4FD8-BB88-AD200D0E75FA}" srcOrd="0" destOrd="3" presId="urn:microsoft.com/office/officeart/2005/8/layout/process3"/>
    <dgm:cxn modelId="{0890047F-3268-49BE-898F-7D0CCAEEB62D}" type="presOf" srcId="{ACC00675-A04B-4920-8A38-A6EC0A1C860E}" destId="{E4BB2386-8519-442B-BA75-53C9F045385A}" srcOrd="0" destOrd="1" presId="urn:microsoft.com/office/officeart/2005/8/layout/process3"/>
    <dgm:cxn modelId="{22EBE2E4-1841-45E5-A2A4-C60E2B5A0577}" type="presOf" srcId="{B1B55F40-A02C-44DA-AAAB-15FC171815AD}" destId="{3A7F2BF1-C3AE-4019-B6CD-9B26D61284FB}" srcOrd="0" destOrd="0" presId="urn:microsoft.com/office/officeart/2005/8/layout/process3"/>
    <dgm:cxn modelId="{9258ED19-04B1-41EE-9449-1337B3B631C4}" srcId="{31F8AB0A-EB1E-4B14-9BE4-41C2D7684EF9}" destId="{1B6533DE-2666-4B91-95CF-AFED4AB99A80}" srcOrd="1" destOrd="0" parTransId="{A6615CCD-0920-4B57-86ED-DC43C4A7F451}" sibTransId="{DB506603-27F6-4AF1-A36F-7D991D584E6A}"/>
    <dgm:cxn modelId="{8EB05FC7-F08E-4613-A6F5-B76EED6601AD}" type="presOf" srcId="{3055F25F-A711-4050-9D4C-2C6854A5B249}" destId="{30A69649-8C32-4E9F-9D59-F0A510A67586}" srcOrd="0" destOrd="0" presId="urn:microsoft.com/office/officeart/2005/8/layout/process3"/>
    <dgm:cxn modelId="{69E2112B-7F42-46A5-BB07-2A1076693EBC}" srcId="{B9026A6A-A956-48D4-8B0E-271E828E491E}" destId="{ACC00675-A04B-4920-8A38-A6EC0A1C860E}" srcOrd="1" destOrd="0" parTransId="{0EF171F8-C6C6-49A5-9F8E-085E0F5550C6}" sibTransId="{E38BB270-6348-430D-AA81-AB52BFEDDBA1}"/>
    <dgm:cxn modelId="{A16445EB-BFC0-4C2E-B4AD-92B5579DF33E}" type="presOf" srcId="{0E221779-D6B9-4BAD-8D16-D220FC676928}" destId="{9B5AB862-136F-4232-A322-E476454B42A3}" srcOrd="0" destOrd="0" presId="urn:microsoft.com/office/officeart/2005/8/layout/process3"/>
    <dgm:cxn modelId="{7F8CC5A4-04D8-4DA7-BE22-32687E0E7FAA}" type="presOf" srcId="{BB0BE65A-7B53-4626-95EA-CF07D8051349}" destId="{978FA582-FECE-4BF6-8890-CAE8DEC16190}" srcOrd="1" destOrd="0" presId="urn:microsoft.com/office/officeart/2005/8/layout/process3"/>
    <dgm:cxn modelId="{407A57FE-1C3D-4C62-81AB-FA5E69B4ED73}" srcId="{0ADD0607-A42C-462C-97D6-45DBA533F45C}" destId="{518A3593-79FB-4FD9-8746-76F21B26F8E4}" srcOrd="0" destOrd="0" parTransId="{090015BE-FBCE-4F90-9D7F-980C35AD0DC6}" sibTransId="{AD429665-21B1-4E81-BFBE-BBB1FB9AC46D}"/>
    <dgm:cxn modelId="{F35910B5-8949-42BB-851F-3ECC5AEEE2A8}" type="presOf" srcId="{6049F13C-FC41-4B80-A48D-01A0C387402A}" destId="{80B0D820-B4E1-4D7F-BE7F-FEAC70599E30}" srcOrd="0" destOrd="0" presId="urn:microsoft.com/office/officeart/2005/8/layout/process3"/>
    <dgm:cxn modelId="{31B0D3B4-E580-4576-B858-C3F02567B966}" type="presOf" srcId="{618A9874-1737-4A34-ADAD-EC332CF8761D}" destId="{DCBC859F-AA12-4C37-847A-B0328D887D0E}" srcOrd="1" destOrd="0" presId="urn:microsoft.com/office/officeart/2005/8/layout/process3"/>
    <dgm:cxn modelId="{CB7E038C-C5AF-4ED6-9AF3-9F1B7EF84681}" type="presOf" srcId="{3E1CCF35-9B66-407F-86C0-1AB96BFF8881}" destId="{8452420F-ED70-4FD8-BB88-AD200D0E75FA}" srcOrd="0" destOrd="4" presId="urn:microsoft.com/office/officeart/2005/8/layout/process3"/>
    <dgm:cxn modelId="{37766E07-C44B-4CE4-B628-A5E18828CADA}" type="presOf" srcId="{3055F25F-A711-4050-9D4C-2C6854A5B249}" destId="{06CF7343-08F0-481E-A838-D9A1698B93C5}" srcOrd="1" destOrd="0" presId="urn:microsoft.com/office/officeart/2005/8/layout/process3"/>
    <dgm:cxn modelId="{5FE0374B-C38B-4A0C-B16A-6E284CB4C989}" type="presOf" srcId="{31F8AB0A-EB1E-4B14-9BE4-41C2D7684EF9}" destId="{9E2557B0-D32A-40C7-95B4-3388D35E803B}" srcOrd="1" destOrd="0" presId="urn:microsoft.com/office/officeart/2005/8/layout/process3"/>
    <dgm:cxn modelId="{A4F33EFC-E6FA-44A6-BB6D-4A9545388884}" srcId="{BB0BE65A-7B53-4626-95EA-CF07D8051349}" destId="{DFB62A94-4CDF-4D94-B6BD-A60890CA81D7}" srcOrd="1" destOrd="0" parTransId="{5727337B-3347-4A8A-BF33-16F5B081E450}" sibTransId="{B4E30701-AB9C-4EF6-9A10-1730CAA514A1}"/>
    <dgm:cxn modelId="{9FDE5757-33EC-4083-831D-38B52CA33449}" srcId="{B1B55F40-A02C-44DA-AAAB-15FC171815AD}" destId="{7F3AFFA6-3EBF-4675-B498-DE70B2B8B222}" srcOrd="0" destOrd="0" parTransId="{DDD211EC-278F-416B-9B44-522236144EE3}" sibTransId="{B3F62646-E3C8-4BB0-A14F-8CDB7733F72E}"/>
    <dgm:cxn modelId="{CF7A5608-DAF8-4A9B-9F3B-27BE1CAC6094}" type="presOf" srcId="{0A5B46BD-9A56-4B61-B0A3-6875E1AB1AFC}" destId="{45800CA2-CA64-408B-A86B-F0FE31C6057A}" srcOrd="0" destOrd="0" presId="urn:microsoft.com/office/officeart/2005/8/layout/process3"/>
    <dgm:cxn modelId="{DCF96AEA-B348-4F34-8375-904D7D5C3BE4}" type="presOf" srcId="{6049F13C-FC41-4B80-A48D-01A0C387402A}" destId="{908554A6-4086-42FE-B12C-782F83877981}" srcOrd="1" destOrd="0" presId="urn:microsoft.com/office/officeart/2005/8/layout/process3"/>
    <dgm:cxn modelId="{0BF7E4ED-BD18-4280-A131-C813C804EFB4}" srcId="{B1B55F40-A02C-44DA-AAAB-15FC171815AD}" destId="{529499BE-AA87-44BB-AA45-538FC14336DD}" srcOrd="2" destOrd="0" parTransId="{DB597762-152F-4078-BAAF-194BD0D7C4E2}" sibTransId="{E8D9BC50-6344-4895-B343-6D5BD2DBA95E}"/>
    <dgm:cxn modelId="{24CFDA21-04EA-45EB-8F19-A01244E5CC22}" srcId="{B1B55F40-A02C-44DA-AAAB-15FC171815AD}" destId="{F935A52A-4BA0-4862-9F5A-9FE094E86F32}" srcOrd="1" destOrd="0" parTransId="{42AF7A46-E0CD-4E26-A7DB-C0F3556E6913}" sibTransId="{5906DDC7-96A6-4742-8FA8-7EDE20036F0E}"/>
    <dgm:cxn modelId="{A4E8471B-9A4D-45BA-B3F9-DB4378C157D4}" srcId="{9EB6697B-D812-49EC-8C9F-F7CE6B9C7446}" destId="{0A5B46BD-9A56-4B61-B0A3-6875E1AB1AFC}" srcOrd="4" destOrd="0" parTransId="{7C5D7E44-9E23-4B27-ACD5-07B7044AEA36}" sibTransId="{EB28E24B-45DE-4335-8FF7-18CC30D3A3D0}"/>
    <dgm:cxn modelId="{9423550E-D0E5-40BF-99EA-72D925868871}" type="presOf" srcId="{0A5B46BD-9A56-4B61-B0A3-6875E1AB1AFC}" destId="{A247550C-9610-4E32-B8E7-AD07B002904F}" srcOrd="1" destOrd="0" presId="urn:microsoft.com/office/officeart/2005/8/layout/process3"/>
    <dgm:cxn modelId="{BB2385F4-C681-4A62-B409-C26D02363377}" srcId="{B1B55F40-A02C-44DA-AAAB-15FC171815AD}" destId="{4B71A427-FD58-41EB-8648-D9B6B34B4ECA}" srcOrd="3" destOrd="0" parTransId="{846BEE95-CFA1-4D6A-97A3-6E285CC72FB8}" sibTransId="{71226B57-9C2A-4C93-999D-F1AC48B401AD}"/>
    <dgm:cxn modelId="{B6167424-4623-4F54-A9B5-CB6A06DFCE75}" type="presOf" srcId="{B9026A6A-A956-48D4-8B0E-271E828E491E}" destId="{E4C6C6B7-8D1E-4214-A57C-1E117BA30881}" srcOrd="1" destOrd="0" presId="urn:microsoft.com/office/officeart/2005/8/layout/process3"/>
    <dgm:cxn modelId="{ADC2E3C9-3B92-40DB-B9D6-045567090C7D}" srcId="{0A5B46BD-9A56-4B61-B0A3-6875E1AB1AFC}" destId="{3A01AADC-7340-4919-9F66-87F56C25332E}" srcOrd="0" destOrd="0" parTransId="{91AF4724-05C5-49E2-8FA5-823D471B6FA8}" sibTransId="{E31C8543-7EA9-4366-8CFA-9EBEBF74CB40}"/>
    <dgm:cxn modelId="{6A36837C-E4C7-4BEF-A3CD-75CC6BE4D05E}" type="presOf" srcId="{77CA08BB-30F6-48FA-A3A2-0AAEAEBC49A5}" destId="{FEE93AE8-DF1A-4FA6-B3ED-70B1D9581978}" srcOrd="0" destOrd="2" presId="urn:microsoft.com/office/officeart/2005/8/layout/process3"/>
    <dgm:cxn modelId="{2609C792-D79C-4835-BD21-4B8C7C419F1F}" type="presOf" srcId="{6216FFBA-3392-437F-A0E4-68D8ADD2DA52}" destId="{FEE93AE8-DF1A-4FA6-B3ED-70B1D9581978}" srcOrd="0" destOrd="0" presId="urn:microsoft.com/office/officeart/2005/8/layout/process3"/>
    <dgm:cxn modelId="{DF36557D-C3FD-4219-8848-3742272A0BF5}" type="presOf" srcId="{0ADD0607-A42C-462C-97D6-45DBA533F45C}" destId="{E4532814-4997-45E2-838A-82EA5682E1CA}" srcOrd="0" destOrd="0" presId="urn:microsoft.com/office/officeart/2005/8/layout/process3"/>
    <dgm:cxn modelId="{033DE337-3235-4AEC-B7D3-7B57D5072AEB}" srcId="{9EB6697B-D812-49EC-8C9F-F7CE6B9C7446}" destId="{B9026A6A-A956-48D4-8B0E-271E828E491E}" srcOrd="3" destOrd="0" parTransId="{99585100-EB47-4CFE-A02A-EBE3BC34998B}" sibTransId="{3055F25F-A711-4050-9D4C-2C6854A5B249}"/>
    <dgm:cxn modelId="{D0DF98CF-E74A-4367-A253-695D8A4D6A7C}" srcId="{B9026A6A-A956-48D4-8B0E-271E828E491E}" destId="{28D12C82-6304-4073-A84B-D9B76C86794A}" srcOrd="0" destOrd="0" parTransId="{C7A802BC-57B4-495F-A350-C91911D8DA87}" sibTransId="{00064CE6-9024-44B0-A23B-E4F9053660CC}"/>
    <dgm:cxn modelId="{2A24DF85-1E17-4EC8-9DD8-C1C21749F6AB}" type="presOf" srcId="{1E58230E-1A2E-4D10-AF78-EAECC56C173B}" destId="{1A792B84-F7C6-4698-9348-3689F359AFDB}" srcOrd="0" destOrd="1" presId="urn:microsoft.com/office/officeart/2005/8/layout/process3"/>
    <dgm:cxn modelId="{199B72F1-8674-4427-A415-87529C6F8017}" type="presOf" srcId="{DFB62A94-4CDF-4D94-B6BD-A60890CA81D7}" destId="{FEE93AE8-DF1A-4FA6-B3ED-70B1D9581978}" srcOrd="0" destOrd="1" presId="urn:microsoft.com/office/officeart/2005/8/layout/process3"/>
    <dgm:cxn modelId="{BFE95AA1-1260-41DD-95E9-7F93885BF692}" srcId="{B1B55F40-A02C-44DA-AAAB-15FC171815AD}" destId="{3E1CCF35-9B66-407F-86C0-1AB96BFF8881}" srcOrd="4" destOrd="0" parTransId="{9202DD05-F4BA-4A45-99AD-C8421E015C97}" sibTransId="{E67CB245-1921-4C58-B4D9-F42DCE205E42}"/>
    <dgm:cxn modelId="{31FC8A58-C447-4455-8F53-6758BE9D0816}" type="presOf" srcId="{28D12C82-6304-4073-A84B-D9B76C86794A}" destId="{E4BB2386-8519-442B-BA75-53C9F045385A}" srcOrd="0" destOrd="0" presId="urn:microsoft.com/office/officeart/2005/8/layout/process3"/>
    <dgm:cxn modelId="{88DBA829-2740-4740-AAF1-715A9DF3467A}" type="presOf" srcId="{31F8AB0A-EB1E-4B14-9BE4-41C2D7684EF9}" destId="{9A4E81D8-B591-4704-9B06-49E9A120F147}" srcOrd="0" destOrd="0" presId="urn:microsoft.com/office/officeart/2005/8/layout/process3"/>
    <dgm:cxn modelId="{FBC632AE-B0AD-4055-B4A4-FE1104AE8B19}" type="presOf" srcId="{0ADD0607-A42C-462C-97D6-45DBA533F45C}" destId="{3482AD95-5017-4D3A-9F5B-02C6C9264265}" srcOrd="1" destOrd="0" presId="urn:microsoft.com/office/officeart/2005/8/layout/process3"/>
    <dgm:cxn modelId="{5A29A92D-0C3D-4498-85DF-0EB9F0F55A27}" type="presOf" srcId="{7F3AFFA6-3EBF-4675-B498-DE70B2B8B222}" destId="{8452420F-ED70-4FD8-BB88-AD200D0E75FA}" srcOrd="0" destOrd="0" presId="urn:microsoft.com/office/officeart/2005/8/layout/process3"/>
    <dgm:cxn modelId="{1C8E98A1-3164-4C10-B2B0-C6819279E495}" srcId="{BB0BE65A-7B53-4626-95EA-CF07D8051349}" destId="{6216FFBA-3392-437F-A0E4-68D8ADD2DA52}" srcOrd="0" destOrd="0" parTransId="{D48236A8-0B4C-40E3-BB24-532D3D5DB0EC}" sibTransId="{E22A6D3A-1A1B-4ED5-84C8-7912CD5BD980}"/>
    <dgm:cxn modelId="{02D1F14C-EB0D-44D4-AF4F-74CC335023DF}" type="presOf" srcId="{518A3593-79FB-4FD9-8746-76F21B26F8E4}" destId="{BDB4DF00-996D-4DFB-9F40-9816482E1443}" srcOrd="0" destOrd="0" presId="urn:microsoft.com/office/officeart/2005/8/layout/process3"/>
    <dgm:cxn modelId="{3E1B76BE-751E-495F-B725-B0661B587448}" srcId="{9EB6697B-D812-49EC-8C9F-F7CE6B9C7446}" destId="{B1B55F40-A02C-44DA-AAAB-15FC171815AD}" srcOrd="0" destOrd="0" parTransId="{BAFDE6ED-732D-4043-AB70-5873C159C1F4}" sibTransId="{618A9874-1737-4A34-ADAD-EC332CF8761D}"/>
    <dgm:cxn modelId="{B225B534-5C85-48C0-91C4-0353030A9C9C}" type="presOf" srcId="{9EB6697B-D812-49EC-8C9F-F7CE6B9C7446}" destId="{74173037-5B3F-4E5C-B22A-76639700D190}" srcOrd="0" destOrd="0" presId="urn:microsoft.com/office/officeart/2005/8/layout/process3"/>
    <dgm:cxn modelId="{461D6C30-0BC0-4AA2-9C54-BBB5E95A8DF7}" srcId="{9EB6697B-D812-49EC-8C9F-F7CE6B9C7446}" destId="{31F8AB0A-EB1E-4B14-9BE4-41C2D7684EF9}" srcOrd="5" destOrd="0" parTransId="{E0660929-EEFF-4089-8BD0-63EA1CE01015}" sibTransId="{DF0F1529-4BCB-411C-A9C0-9AC9ACD9ED69}"/>
    <dgm:cxn modelId="{0DB1AE72-4C3F-4BBA-9C0D-8540A88D195C}" srcId="{31F8AB0A-EB1E-4B14-9BE4-41C2D7684EF9}" destId="{0E221779-D6B9-4BAD-8D16-D220FC676928}" srcOrd="0" destOrd="0" parTransId="{26A40D27-B2BB-45F5-9F63-6DE4BFD7AD4E}" sibTransId="{752ADFC5-B236-4C32-979C-41F3443F9E87}"/>
    <dgm:cxn modelId="{6955B153-99C0-4D54-8745-9C4F69CC1D20}" type="presOf" srcId="{618A9874-1737-4A34-ADAD-EC332CF8761D}" destId="{6B9ECD52-EE97-4AC3-81B6-62C8F5F2D250}" srcOrd="0" destOrd="0" presId="urn:microsoft.com/office/officeart/2005/8/layout/process3"/>
    <dgm:cxn modelId="{7EE40A18-EE79-4327-BC0C-1F1BEE996386}" type="presOf" srcId="{EB28E24B-45DE-4335-8FF7-18CC30D3A3D0}" destId="{FBB489E9-8ACC-4882-916B-B604E8DA1CB2}" srcOrd="0" destOrd="0" presId="urn:microsoft.com/office/officeart/2005/8/layout/process3"/>
    <dgm:cxn modelId="{88BC767D-F0A2-427C-B691-00DCED4EAFFB}" type="presOf" srcId="{529499BE-AA87-44BB-AA45-538FC14336DD}" destId="{8452420F-ED70-4FD8-BB88-AD200D0E75FA}" srcOrd="0" destOrd="2" presId="urn:microsoft.com/office/officeart/2005/8/layout/process3"/>
    <dgm:cxn modelId="{3F03F5F1-9916-41B9-8E31-0FAAFC59FF78}" srcId="{9EB6697B-D812-49EC-8C9F-F7CE6B9C7446}" destId="{BB0BE65A-7B53-4626-95EA-CF07D8051349}" srcOrd="1" destOrd="0" parTransId="{0D93E5BA-8405-49AF-82B3-235ECF6BA98F}" sibTransId="{6049F13C-FC41-4B80-A48D-01A0C387402A}"/>
    <dgm:cxn modelId="{2CFB7982-7B14-4758-A57A-7A07D6B2098E}" type="presOf" srcId="{B9026A6A-A956-48D4-8B0E-271E828E491E}" destId="{488C0D3F-0B3B-4092-B982-54E5D73FBC1F}" srcOrd="0" destOrd="0" presId="urn:microsoft.com/office/officeart/2005/8/layout/process3"/>
    <dgm:cxn modelId="{8537E60C-3283-43C9-819E-8A044D9631F5}" type="presOf" srcId="{258784C1-A4E0-4E67-A651-74894DCB9224}" destId="{1E183BA8-EE85-40FA-AB36-CAD05DD84822}" srcOrd="1" destOrd="0" presId="urn:microsoft.com/office/officeart/2005/8/layout/process3"/>
    <dgm:cxn modelId="{8A081137-66C4-4E18-B104-5871686A9A78}" type="presOf" srcId="{BB0BE65A-7B53-4626-95EA-CF07D8051349}" destId="{B7EA9A44-B905-4607-A9AB-B6D41B692DFC}" srcOrd="0" destOrd="0" presId="urn:microsoft.com/office/officeart/2005/8/layout/process3"/>
    <dgm:cxn modelId="{2DCC3817-26D7-4773-97FB-6EC7C6217E1D}" type="presOf" srcId="{EB28E24B-45DE-4335-8FF7-18CC30D3A3D0}" destId="{60473E36-E73D-4A93-9D1E-2FAE70348DC5}" srcOrd="1" destOrd="0" presId="urn:microsoft.com/office/officeart/2005/8/layout/process3"/>
    <dgm:cxn modelId="{A0326360-B705-40FA-98B5-5E61D1599F76}" srcId="{0A5B46BD-9A56-4B61-B0A3-6875E1AB1AFC}" destId="{1E58230E-1A2E-4D10-AF78-EAECC56C173B}" srcOrd="1" destOrd="0" parTransId="{D0130425-69C5-4CDF-9DDA-21255BE3C11B}" sibTransId="{CBE9BE95-B32C-41D0-A08F-662C9D5F1D06}"/>
    <dgm:cxn modelId="{79AFB858-8EF5-4DB0-AAF8-99E113225A78}" srcId="{9EB6697B-D812-49EC-8C9F-F7CE6B9C7446}" destId="{0ADD0607-A42C-462C-97D6-45DBA533F45C}" srcOrd="2" destOrd="0" parTransId="{87F1D67A-B9FE-4F86-B769-B4629FCDCC41}" sibTransId="{258784C1-A4E0-4E67-A651-74894DCB9224}"/>
    <dgm:cxn modelId="{2E7DF7F5-C08E-40E1-A6F0-B70AAB9CDA58}" type="presOf" srcId="{1B6533DE-2666-4B91-95CF-AFED4AB99A80}" destId="{9B5AB862-136F-4232-A322-E476454B42A3}" srcOrd="0" destOrd="1" presId="urn:microsoft.com/office/officeart/2005/8/layout/process3"/>
    <dgm:cxn modelId="{7F21986B-DE19-4F43-B362-B66920D1E28A}" type="presOf" srcId="{F935A52A-4BA0-4862-9F5A-9FE094E86F32}" destId="{8452420F-ED70-4FD8-BB88-AD200D0E75FA}" srcOrd="0" destOrd="1" presId="urn:microsoft.com/office/officeart/2005/8/layout/process3"/>
    <dgm:cxn modelId="{314C8187-084D-431C-9458-20DB21667EC4}" srcId="{BB0BE65A-7B53-4626-95EA-CF07D8051349}" destId="{77CA08BB-30F6-48FA-A3A2-0AAEAEBC49A5}" srcOrd="2" destOrd="0" parTransId="{4932DB26-F521-42F4-ABF7-EE229F73AE8B}" sibTransId="{F4301B52-44DA-4243-99D9-0F77E2CBD383}"/>
    <dgm:cxn modelId="{45536B88-BB1A-4DAD-9CE2-3D2E50403D26}" type="presOf" srcId="{B1B55F40-A02C-44DA-AAAB-15FC171815AD}" destId="{5CDD0AAF-40CF-4126-A6A6-7F3A7FF27395}" srcOrd="1" destOrd="0" presId="urn:microsoft.com/office/officeart/2005/8/layout/process3"/>
    <dgm:cxn modelId="{1A7443D1-2AB8-4F5C-AFD7-D0ED275A1539}" type="presParOf" srcId="{74173037-5B3F-4E5C-B22A-76639700D190}" destId="{D44F707E-6D8A-4ECB-AAC4-D9ED45DFDCBF}" srcOrd="0" destOrd="0" presId="urn:microsoft.com/office/officeart/2005/8/layout/process3"/>
    <dgm:cxn modelId="{FCCDC5AA-AA19-43A9-8A3B-8E0C2A88E953}" type="presParOf" srcId="{D44F707E-6D8A-4ECB-AAC4-D9ED45DFDCBF}" destId="{3A7F2BF1-C3AE-4019-B6CD-9B26D61284FB}" srcOrd="0" destOrd="0" presId="urn:microsoft.com/office/officeart/2005/8/layout/process3"/>
    <dgm:cxn modelId="{4AC1D7C0-D0A9-4EDD-B746-8C4982083191}" type="presParOf" srcId="{D44F707E-6D8A-4ECB-AAC4-D9ED45DFDCBF}" destId="{5CDD0AAF-40CF-4126-A6A6-7F3A7FF27395}" srcOrd="1" destOrd="0" presId="urn:microsoft.com/office/officeart/2005/8/layout/process3"/>
    <dgm:cxn modelId="{E2CEF84E-0684-4ECD-9E21-FE21DB6F360A}" type="presParOf" srcId="{D44F707E-6D8A-4ECB-AAC4-D9ED45DFDCBF}" destId="{8452420F-ED70-4FD8-BB88-AD200D0E75FA}" srcOrd="2" destOrd="0" presId="urn:microsoft.com/office/officeart/2005/8/layout/process3"/>
    <dgm:cxn modelId="{CADC0E7F-C4D8-4A80-9F84-9B7CAA8681C7}" type="presParOf" srcId="{74173037-5B3F-4E5C-B22A-76639700D190}" destId="{6B9ECD52-EE97-4AC3-81B6-62C8F5F2D250}" srcOrd="1" destOrd="0" presId="urn:microsoft.com/office/officeart/2005/8/layout/process3"/>
    <dgm:cxn modelId="{D76963DF-55D2-4291-AAC5-D4ACB3871795}" type="presParOf" srcId="{6B9ECD52-EE97-4AC3-81B6-62C8F5F2D250}" destId="{DCBC859F-AA12-4C37-847A-B0328D887D0E}" srcOrd="0" destOrd="0" presId="urn:microsoft.com/office/officeart/2005/8/layout/process3"/>
    <dgm:cxn modelId="{81368ECC-1EBB-4FF5-AD73-BF722D0F8583}" type="presParOf" srcId="{74173037-5B3F-4E5C-B22A-76639700D190}" destId="{A8DC08E3-4E5B-40FC-A437-5EB093290D67}" srcOrd="2" destOrd="0" presId="urn:microsoft.com/office/officeart/2005/8/layout/process3"/>
    <dgm:cxn modelId="{D2CD019B-BB11-4D63-91F3-33C616B7C62C}" type="presParOf" srcId="{A8DC08E3-4E5B-40FC-A437-5EB093290D67}" destId="{B7EA9A44-B905-4607-A9AB-B6D41B692DFC}" srcOrd="0" destOrd="0" presId="urn:microsoft.com/office/officeart/2005/8/layout/process3"/>
    <dgm:cxn modelId="{7BBC15AB-7141-4D36-BDB3-135173EAF953}" type="presParOf" srcId="{A8DC08E3-4E5B-40FC-A437-5EB093290D67}" destId="{978FA582-FECE-4BF6-8890-CAE8DEC16190}" srcOrd="1" destOrd="0" presId="urn:microsoft.com/office/officeart/2005/8/layout/process3"/>
    <dgm:cxn modelId="{1542B215-65C5-4BE6-A6BC-AD42A854D028}" type="presParOf" srcId="{A8DC08E3-4E5B-40FC-A437-5EB093290D67}" destId="{FEE93AE8-DF1A-4FA6-B3ED-70B1D9581978}" srcOrd="2" destOrd="0" presId="urn:microsoft.com/office/officeart/2005/8/layout/process3"/>
    <dgm:cxn modelId="{2DC97830-39C4-4829-8BA0-0D16E4181ED5}" type="presParOf" srcId="{74173037-5B3F-4E5C-B22A-76639700D190}" destId="{80B0D820-B4E1-4D7F-BE7F-FEAC70599E30}" srcOrd="3" destOrd="0" presId="urn:microsoft.com/office/officeart/2005/8/layout/process3"/>
    <dgm:cxn modelId="{9ECD4310-AB8A-4749-A492-AD7936A25CAB}" type="presParOf" srcId="{80B0D820-B4E1-4D7F-BE7F-FEAC70599E30}" destId="{908554A6-4086-42FE-B12C-782F83877981}" srcOrd="0" destOrd="0" presId="urn:microsoft.com/office/officeart/2005/8/layout/process3"/>
    <dgm:cxn modelId="{E60AD2AE-0AB1-4FB3-9EF0-8F075B20E4A0}" type="presParOf" srcId="{74173037-5B3F-4E5C-B22A-76639700D190}" destId="{79CD98FB-8B4A-4D2B-8096-375813419AF0}" srcOrd="4" destOrd="0" presId="urn:microsoft.com/office/officeart/2005/8/layout/process3"/>
    <dgm:cxn modelId="{6A8C4ABA-42D8-489D-9EF6-94A39BF2A810}" type="presParOf" srcId="{79CD98FB-8B4A-4D2B-8096-375813419AF0}" destId="{E4532814-4997-45E2-838A-82EA5682E1CA}" srcOrd="0" destOrd="0" presId="urn:microsoft.com/office/officeart/2005/8/layout/process3"/>
    <dgm:cxn modelId="{9FACA358-A46B-4854-9556-495D274B7B22}" type="presParOf" srcId="{79CD98FB-8B4A-4D2B-8096-375813419AF0}" destId="{3482AD95-5017-4D3A-9F5B-02C6C9264265}" srcOrd="1" destOrd="0" presId="urn:microsoft.com/office/officeart/2005/8/layout/process3"/>
    <dgm:cxn modelId="{B11A2C57-91D4-4210-939E-41E13D1D8FB1}" type="presParOf" srcId="{79CD98FB-8B4A-4D2B-8096-375813419AF0}" destId="{BDB4DF00-996D-4DFB-9F40-9816482E1443}" srcOrd="2" destOrd="0" presId="urn:microsoft.com/office/officeart/2005/8/layout/process3"/>
    <dgm:cxn modelId="{48304880-2204-4C85-BF60-D20D0C072EC1}" type="presParOf" srcId="{74173037-5B3F-4E5C-B22A-76639700D190}" destId="{67779AAA-E838-4965-94AC-7AAA6C4DD5D3}" srcOrd="5" destOrd="0" presId="urn:microsoft.com/office/officeart/2005/8/layout/process3"/>
    <dgm:cxn modelId="{24D8B55C-5F6F-4FE9-BC24-A8D248F48553}" type="presParOf" srcId="{67779AAA-E838-4965-94AC-7AAA6C4DD5D3}" destId="{1E183BA8-EE85-40FA-AB36-CAD05DD84822}" srcOrd="0" destOrd="0" presId="urn:microsoft.com/office/officeart/2005/8/layout/process3"/>
    <dgm:cxn modelId="{D2AFC699-6E02-45EF-8F62-11046BDF6EC7}" type="presParOf" srcId="{74173037-5B3F-4E5C-B22A-76639700D190}" destId="{FD49EA6A-CF86-48A6-9A8B-B4A744D1D698}" srcOrd="6" destOrd="0" presId="urn:microsoft.com/office/officeart/2005/8/layout/process3"/>
    <dgm:cxn modelId="{CB1156ED-47EB-4B30-BCA7-0A72CD207DE8}" type="presParOf" srcId="{FD49EA6A-CF86-48A6-9A8B-B4A744D1D698}" destId="{488C0D3F-0B3B-4092-B982-54E5D73FBC1F}" srcOrd="0" destOrd="0" presId="urn:microsoft.com/office/officeart/2005/8/layout/process3"/>
    <dgm:cxn modelId="{5473EEAB-AE82-4F7B-96D9-24762EA3540B}" type="presParOf" srcId="{FD49EA6A-CF86-48A6-9A8B-B4A744D1D698}" destId="{E4C6C6B7-8D1E-4214-A57C-1E117BA30881}" srcOrd="1" destOrd="0" presId="urn:microsoft.com/office/officeart/2005/8/layout/process3"/>
    <dgm:cxn modelId="{FB38807A-E27F-402C-9903-1DC3C2A8D460}" type="presParOf" srcId="{FD49EA6A-CF86-48A6-9A8B-B4A744D1D698}" destId="{E4BB2386-8519-442B-BA75-53C9F045385A}" srcOrd="2" destOrd="0" presId="urn:microsoft.com/office/officeart/2005/8/layout/process3"/>
    <dgm:cxn modelId="{2F02ABB2-677B-4FF4-B263-F9978FD09AE6}" type="presParOf" srcId="{74173037-5B3F-4E5C-B22A-76639700D190}" destId="{30A69649-8C32-4E9F-9D59-F0A510A67586}" srcOrd="7" destOrd="0" presId="urn:microsoft.com/office/officeart/2005/8/layout/process3"/>
    <dgm:cxn modelId="{3002DBE9-CBE9-4233-A5EF-A8CB424266A0}" type="presParOf" srcId="{30A69649-8C32-4E9F-9D59-F0A510A67586}" destId="{06CF7343-08F0-481E-A838-D9A1698B93C5}" srcOrd="0" destOrd="0" presId="urn:microsoft.com/office/officeart/2005/8/layout/process3"/>
    <dgm:cxn modelId="{F8C57D75-9F93-4993-9975-E636BD77D108}" type="presParOf" srcId="{74173037-5B3F-4E5C-B22A-76639700D190}" destId="{11894D71-7C7B-41F0-8DF1-E97CAC2F9EED}" srcOrd="8" destOrd="0" presId="urn:microsoft.com/office/officeart/2005/8/layout/process3"/>
    <dgm:cxn modelId="{F051FD7B-AF45-4E8C-A5EF-51DFF44BE5A2}" type="presParOf" srcId="{11894D71-7C7B-41F0-8DF1-E97CAC2F9EED}" destId="{45800CA2-CA64-408B-A86B-F0FE31C6057A}" srcOrd="0" destOrd="0" presId="urn:microsoft.com/office/officeart/2005/8/layout/process3"/>
    <dgm:cxn modelId="{76A9AF41-9CE4-4313-83BA-AF62E66F4C0B}" type="presParOf" srcId="{11894D71-7C7B-41F0-8DF1-E97CAC2F9EED}" destId="{A247550C-9610-4E32-B8E7-AD07B002904F}" srcOrd="1" destOrd="0" presId="urn:microsoft.com/office/officeart/2005/8/layout/process3"/>
    <dgm:cxn modelId="{E05E74E1-2660-4FB6-8F3C-F0181A8F7E37}" type="presParOf" srcId="{11894D71-7C7B-41F0-8DF1-E97CAC2F9EED}" destId="{1A792B84-F7C6-4698-9348-3689F359AFDB}" srcOrd="2" destOrd="0" presId="urn:microsoft.com/office/officeart/2005/8/layout/process3"/>
    <dgm:cxn modelId="{4919103E-870E-4164-9DD4-B165AEEFA97E}" type="presParOf" srcId="{74173037-5B3F-4E5C-B22A-76639700D190}" destId="{FBB489E9-8ACC-4882-916B-B604E8DA1CB2}" srcOrd="9" destOrd="0" presId="urn:microsoft.com/office/officeart/2005/8/layout/process3"/>
    <dgm:cxn modelId="{AD5A34B3-F0BD-4133-85E1-0BE1D31FC7FD}" type="presParOf" srcId="{FBB489E9-8ACC-4882-916B-B604E8DA1CB2}" destId="{60473E36-E73D-4A93-9D1E-2FAE70348DC5}" srcOrd="0" destOrd="0" presId="urn:microsoft.com/office/officeart/2005/8/layout/process3"/>
    <dgm:cxn modelId="{C0CD252A-E830-4F45-A281-4ECACA2CA334}" type="presParOf" srcId="{74173037-5B3F-4E5C-B22A-76639700D190}" destId="{A4185378-F750-4BB0-A475-CCD4990FE47A}" srcOrd="10" destOrd="0" presId="urn:microsoft.com/office/officeart/2005/8/layout/process3"/>
    <dgm:cxn modelId="{B96F7B1D-822B-40FE-8DA3-91C54E1D2232}" type="presParOf" srcId="{A4185378-F750-4BB0-A475-CCD4990FE47A}" destId="{9A4E81D8-B591-4704-9B06-49E9A120F147}" srcOrd="0" destOrd="0" presId="urn:microsoft.com/office/officeart/2005/8/layout/process3"/>
    <dgm:cxn modelId="{6FE1A56E-2F0C-4885-AFD0-EEECF5DD41A4}" type="presParOf" srcId="{A4185378-F750-4BB0-A475-CCD4990FE47A}" destId="{9E2557B0-D32A-40C7-95B4-3388D35E803B}" srcOrd="1" destOrd="0" presId="urn:microsoft.com/office/officeart/2005/8/layout/process3"/>
    <dgm:cxn modelId="{D34E143D-F8A5-4996-B57B-52CBFE6F0F24}" type="presParOf" srcId="{A4185378-F750-4BB0-A475-CCD4990FE47A}" destId="{9B5AB862-136F-4232-A322-E476454B42A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B6697B-D812-49EC-8C9F-F7CE6B9C7446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1B55F40-A02C-44DA-AAAB-15FC171815AD}">
      <dgm:prSet phldrT="[Text]" custT="1"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en-GB" sz="900" dirty="0"/>
            <a:t>Collaboration Agreement</a:t>
          </a:r>
        </a:p>
      </dgm:t>
    </dgm:pt>
    <dgm:pt modelId="{BAFDE6ED-732D-4043-AB70-5873C159C1F4}" type="parTrans" cxnId="{3E1B76BE-751E-495F-B725-B0661B587448}">
      <dgm:prSet/>
      <dgm:spPr/>
      <dgm:t>
        <a:bodyPr/>
        <a:lstStyle/>
        <a:p>
          <a:endParaRPr lang="en-GB"/>
        </a:p>
      </dgm:t>
    </dgm:pt>
    <dgm:pt modelId="{618A9874-1737-4A34-ADAD-EC332CF8761D}" type="sibTrans" cxnId="{3E1B76BE-751E-495F-B725-B0661B587448}">
      <dgm:prSet custT="1"/>
      <dgm:spPr>
        <a:solidFill>
          <a:srgbClr val="7030A0">
            <a:alpha val="24000"/>
          </a:srgbClr>
        </a:solidFill>
      </dgm:spPr>
      <dgm:t>
        <a:bodyPr/>
        <a:lstStyle/>
        <a:p>
          <a:endParaRPr lang="en-GB" sz="900"/>
        </a:p>
      </dgm:t>
    </dgm:pt>
    <dgm:pt modelId="{7F3AFFA6-3EBF-4675-B498-DE70B2B8B222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GB" sz="900" dirty="0"/>
            <a:t>Update collaboration agreement</a:t>
          </a:r>
        </a:p>
      </dgm:t>
    </dgm:pt>
    <dgm:pt modelId="{DDD211EC-278F-416B-9B44-522236144EE3}" type="parTrans" cxnId="{9FDE5757-33EC-4083-831D-38B52CA33449}">
      <dgm:prSet/>
      <dgm:spPr/>
      <dgm:t>
        <a:bodyPr/>
        <a:lstStyle/>
        <a:p>
          <a:endParaRPr lang="en-GB"/>
        </a:p>
      </dgm:t>
    </dgm:pt>
    <dgm:pt modelId="{B3F62646-E3C8-4BB0-A14F-8CDB7733F72E}" type="sibTrans" cxnId="{9FDE5757-33EC-4083-831D-38B52CA33449}">
      <dgm:prSet/>
      <dgm:spPr/>
      <dgm:t>
        <a:bodyPr/>
        <a:lstStyle/>
        <a:p>
          <a:endParaRPr lang="en-GB"/>
        </a:p>
      </dgm:t>
    </dgm:pt>
    <dgm:pt modelId="{BB0BE65A-7B53-4626-95EA-CF07D8051349}">
      <dgm:prSet phldrT="[Text]" custT="1"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en-GB" sz="900" dirty="0"/>
            <a:t>Collaboration Agreement</a:t>
          </a:r>
        </a:p>
      </dgm:t>
    </dgm:pt>
    <dgm:pt modelId="{0D93E5BA-8405-49AF-82B3-235ECF6BA98F}" type="parTrans" cxnId="{3F03F5F1-9916-41B9-8E31-0FAAFC59FF78}">
      <dgm:prSet/>
      <dgm:spPr/>
      <dgm:t>
        <a:bodyPr/>
        <a:lstStyle/>
        <a:p>
          <a:endParaRPr lang="en-GB"/>
        </a:p>
      </dgm:t>
    </dgm:pt>
    <dgm:pt modelId="{6049F13C-FC41-4B80-A48D-01A0C387402A}" type="sibTrans" cxnId="{3F03F5F1-9916-41B9-8E31-0FAAFC59FF78}">
      <dgm:prSet custT="1"/>
      <dgm:spPr>
        <a:solidFill>
          <a:srgbClr val="7030A0">
            <a:alpha val="23000"/>
          </a:srgbClr>
        </a:solidFill>
      </dgm:spPr>
      <dgm:t>
        <a:bodyPr/>
        <a:lstStyle/>
        <a:p>
          <a:endParaRPr lang="en-GB" sz="900"/>
        </a:p>
      </dgm:t>
    </dgm:pt>
    <dgm:pt modelId="{6216FFBA-3392-437F-A0E4-68D8ADD2DA52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GB" sz="900" dirty="0"/>
            <a:t>Agree final version via Governance and GPPA Ref Group</a:t>
          </a:r>
        </a:p>
      </dgm:t>
    </dgm:pt>
    <dgm:pt modelId="{D48236A8-0B4C-40E3-BB24-532D3D5DB0EC}" type="parTrans" cxnId="{1C8E98A1-3164-4C10-B2B0-C6819279E495}">
      <dgm:prSet/>
      <dgm:spPr/>
      <dgm:t>
        <a:bodyPr/>
        <a:lstStyle/>
        <a:p>
          <a:endParaRPr lang="en-GB"/>
        </a:p>
      </dgm:t>
    </dgm:pt>
    <dgm:pt modelId="{E22A6D3A-1A1B-4ED5-84C8-7912CD5BD980}" type="sibTrans" cxnId="{1C8E98A1-3164-4C10-B2B0-C6819279E495}">
      <dgm:prSet/>
      <dgm:spPr/>
      <dgm:t>
        <a:bodyPr/>
        <a:lstStyle/>
        <a:p>
          <a:endParaRPr lang="en-GB"/>
        </a:p>
      </dgm:t>
    </dgm:pt>
    <dgm:pt modelId="{0ADD0607-A42C-462C-97D6-45DBA533F45C}">
      <dgm:prSet phldrT="[Text]" custT="1"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en-GB" sz="900" dirty="0"/>
            <a:t>Collaboration Agreement</a:t>
          </a:r>
        </a:p>
      </dgm:t>
    </dgm:pt>
    <dgm:pt modelId="{87F1D67A-B9FE-4F86-B769-B4629FCDCC41}" type="parTrans" cxnId="{79AFB858-8EF5-4DB0-AAF8-99E113225A78}">
      <dgm:prSet/>
      <dgm:spPr/>
      <dgm:t>
        <a:bodyPr/>
        <a:lstStyle/>
        <a:p>
          <a:endParaRPr lang="en-GB"/>
        </a:p>
      </dgm:t>
    </dgm:pt>
    <dgm:pt modelId="{258784C1-A4E0-4E67-A651-74894DCB9224}" type="sibTrans" cxnId="{79AFB858-8EF5-4DB0-AAF8-99E113225A78}">
      <dgm:prSet custT="1"/>
      <dgm:spPr>
        <a:solidFill>
          <a:srgbClr val="7030A0">
            <a:alpha val="24000"/>
          </a:srgbClr>
        </a:solidFill>
      </dgm:spPr>
      <dgm:t>
        <a:bodyPr/>
        <a:lstStyle/>
        <a:p>
          <a:endParaRPr lang="en-GB" sz="900"/>
        </a:p>
      </dgm:t>
    </dgm:pt>
    <dgm:pt modelId="{518A3593-79FB-4FD9-8746-76F21B26F8E4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GB" sz="900" dirty="0"/>
            <a:t>Get the CA signed</a:t>
          </a:r>
        </a:p>
      </dgm:t>
    </dgm:pt>
    <dgm:pt modelId="{090015BE-FBCE-4F90-9D7F-980C35AD0DC6}" type="parTrans" cxnId="{407A57FE-1C3D-4C62-81AB-FA5E69B4ED73}">
      <dgm:prSet/>
      <dgm:spPr/>
      <dgm:t>
        <a:bodyPr/>
        <a:lstStyle/>
        <a:p>
          <a:endParaRPr lang="en-GB"/>
        </a:p>
      </dgm:t>
    </dgm:pt>
    <dgm:pt modelId="{AD429665-21B1-4E81-BFBE-BBB1FB9AC46D}" type="sibTrans" cxnId="{407A57FE-1C3D-4C62-81AB-FA5E69B4ED73}">
      <dgm:prSet/>
      <dgm:spPr/>
      <dgm:t>
        <a:bodyPr/>
        <a:lstStyle/>
        <a:p>
          <a:endParaRPr lang="en-GB"/>
        </a:p>
      </dgm:t>
    </dgm:pt>
    <dgm:pt modelId="{3E1CCF35-9B66-407F-86C0-1AB96BFF8881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endParaRPr lang="en-GB" sz="900" dirty="0"/>
        </a:p>
      </dgm:t>
    </dgm:pt>
    <dgm:pt modelId="{9202DD05-F4BA-4A45-99AD-C8421E015C97}" type="parTrans" cxnId="{BFE95AA1-1260-41DD-95E9-7F93885BF692}">
      <dgm:prSet/>
      <dgm:spPr/>
      <dgm:t>
        <a:bodyPr/>
        <a:lstStyle/>
        <a:p>
          <a:endParaRPr lang="en-GB"/>
        </a:p>
      </dgm:t>
    </dgm:pt>
    <dgm:pt modelId="{E67CB245-1921-4C58-B4D9-F42DCE205E42}" type="sibTrans" cxnId="{BFE95AA1-1260-41DD-95E9-7F93885BF692}">
      <dgm:prSet/>
      <dgm:spPr/>
      <dgm:t>
        <a:bodyPr/>
        <a:lstStyle/>
        <a:p>
          <a:endParaRPr lang="en-GB"/>
        </a:p>
      </dgm:t>
    </dgm:pt>
    <dgm:pt modelId="{AD6E57F1-7CB2-4E7A-BBDB-48668A9F7FF8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endParaRPr lang="en-GB" sz="900" dirty="0"/>
        </a:p>
      </dgm:t>
    </dgm:pt>
    <dgm:pt modelId="{7035C9BA-6252-4E8D-BB02-E770C4104161}" type="parTrans" cxnId="{A9480F67-38CC-4021-85E5-513B623F2E34}">
      <dgm:prSet/>
      <dgm:spPr/>
      <dgm:t>
        <a:bodyPr/>
        <a:lstStyle/>
        <a:p>
          <a:endParaRPr lang="en-GB"/>
        </a:p>
      </dgm:t>
    </dgm:pt>
    <dgm:pt modelId="{09F24EAE-352F-4463-A143-830CEF38A136}" type="sibTrans" cxnId="{A9480F67-38CC-4021-85E5-513B623F2E34}">
      <dgm:prSet/>
      <dgm:spPr/>
      <dgm:t>
        <a:bodyPr/>
        <a:lstStyle/>
        <a:p>
          <a:endParaRPr lang="en-GB"/>
        </a:p>
      </dgm:t>
    </dgm:pt>
    <dgm:pt modelId="{BA4B4913-CCCC-4F6D-B021-0C286C81D37C}">
      <dgm:prSet custT="1"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en-GB" sz="900" dirty="0"/>
            <a:t>Collaboration Agreement</a:t>
          </a:r>
        </a:p>
      </dgm:t>
    </dgm:pt>
    <dgm:pt modelId="{E3067F62-0D6D-4C38-B2C9-DADECECB88EC}" type="parTrans" cxnId="{DF3E4A8D-E8DF-432A-AF9E-7C9E37BCD20C}">
      <dgm:prSet/>
      <dgm:spPr/>
      <dgm:t>
        <a:bodyPr/>
        <a:lstStyle/>
        <a:p>
          <a:endParaRPr lang="en-GB"/>
        </a:p>
      </dgm:t>
    </dgm:pt>
    <dgm:pt modelId="{0ED0F619-D42D-4BB2-AFED-1F015B133BD3}" type="sibTrans" cxnId="{DF3E4A8D-E8DF-432A-AF9E-7C9E37BCD20C}">
      <dgm:prSet/>
      <dgm:spPr/>
      <dgm:t>
        <a:bodyPr/>
        <a:lstStyle/>
        <a:p>
          <a:endParaRPr lang="en-GB"/>
        </a:p>
      </dgm:t>
    </dgm:pt>
    <dgm:pt modelId="{FD96BE10-9A75-4B87-8FA5-B6FAC5743215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GB" sz="900" dirty="0"/>
            <a:t>Signed by all parties</a:t>
          </a:r>
        </a:p>
      </dgm:t>
    </dgm:pt>
    <dgm:pt modelId="{2B5C6308-3D49-46EB-8F33-5CA2C7DA240F}" type="parTrans" cxnId="{ED51DF06-F4FE-4514-880B-C7682A61DB22}">
      <dgm:prSet/>
      <dgm:spPr/>
      <dgm:t>
        <a:bodyPr/>
        <a:lstStyle/>
        <a:p>
          <a:endParaRPr lang="en-GB"/>
        </a:p>
      </dgm:t>
    </dgm:pt>
    <dgm:pt modelId="{DC80EF04-EC0D-4DAA-BA60-B6C6DEE1B887}" type="sibTrans" cxnId="{ED51DF06-F4FE-4514-880B-C7682A61DB22}">
      <dgm:prSet/>
      <dgm:spPr/>
      <dgm:t>
        <a:bodyPr/>
        <a:lstStyle/>
        <a:p>
          <a:endParaRPr lang="en-GB"/>
        </a:p>
      </dgm:t>
    </dgm:pt>
    <dgm:pt modelId="{EE501E9E-7CCA-4F63-9D5B-93BE385A6F5D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GB" sz="900" dirty="0"/>
            <a:t>Ensure agreement on who signs</a:t>
          </a:r>
        </a:p>
      </dgm:t>
    </dgm:pt>
    <dgm:pt modelId="{37C181D9-DA6E-41A2-8375-AC949D9E5481}" type="parTrans" cxnId="{BA705A08-EC05-4030-B80E-097F6D625517}">
      <dgm:prSet/>
      <dgm:spPr/>
      <dgm:t>
        <a:bodyPr/>
        <a:lstStyle/>
        <a:p>
          <a:endParaRPr lang="en-GB"/>
        </a:p>
      </dgm:t>
    </dgm:pt>
    <dgm:pt modelId="{4D671BDE-4490-4F27-8E5A-8DF5C0414131}" type="sibTrans" cxnId="{BA705A08-EC05-4030-B80E-097F6D625517}">
      <dgm:prSet/>
      <dgm:spPr/>
      <dgm:t>
        <a:bodyPr/>
        <a:lstStyle/>
        <a:p>
          <a:endParaRPr lang="en-GB"/>
        </a:p>
      </dgm:t>
    </dgm:pt>
    <dgm:pt modelId="{74173037-5B3F-4E5C-B22A-76639700D190}" type="pres">
      <dgm:prSet presAssocID="{9EB6697B-D812-49EC-8C9F-F7CE6B9C744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44F707E-6D8A-4ECB-AAC4-D9ED45DFDCBF}" type="pres">
      <dgm:prSet presAssocID="{B1B55F40-A02C-44DA-AAAB-15FC171815AD}" presName="composite" presStyleCnt="0"/>
      <dgm:spPr/>
    </dgm:pt>
    <dgm:pt modelId="{3A7F2BF1-C3AE-4019-B6CD-9B26D61284FB}" type="pres">
      <dgm:prSet presAssocID="{B1B55F40-A02C-44DA-AAAB-15FC171815AD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DD0AAF-40CF-4126-A6A6-7F3A7FF27395}" type="pres">
      <dgm:prSet presAssocID="{B1B55F40-A02C-44DA-AAAB-15FC171815AD}" presName="parSh" presStyleLbl="node1" presStyleIdx="0" presStyleCnt="4"/>
      <dgm:spPr/>
      <dgm:t>
        <a:bodyPr/>
        <a:lstStyle/>
        <a:p>
          <a:endParaRPr lang="en-GB"/>
        </a:p>
      </dgm:t>
    </dgm:pt>
    <dgm:pt modelId="{8452420F-ED70-4FD8-BB88-AD200D0E75FA}" type="pres">
      <dgm:prSet presAssocID="{B1B55F40-A02C-44DA-AAAB-15FC171815AD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9ECD52-EE97-4AC3-81B6-62C8F5F2D250}" type="pres">
      <dgm:prSet presAssocID="{618A9874-1737-4A34-ADAD-EC332CF8761D}" presName="sibTrans" presStyleLbl="sibTrans2D1" presStyleIdx="0" presStyleCnt="3"/>
      <dgm:spPr/>
      <dgm:t>
        <a:bodyPr/>
        <a:lstStyle/>
        <a:p>
          <a:endParaRPr lang="en-GB"/>
        </a:p>
      </dgm:t>
    </dgm:pt>
    <dgm:pt modelId="{DCBC859F-AA12-4C37-847A-B0328D887D0E}" type="pres">
      <dgm:prSet presAssocID="{618A9874-1737-4A34-ADAD-EC332CF8761D}" presName="connTx" presStyleLbl="sibTrans2D1" presStyleIdx="0" presStyleCnt="3"/>
      <dgm:spPr/>
      <dgm:t>
        <a:bodyPr/>
        <a:lstStyle/>
        <a:p>
          <a:endParaRPr lang="en-GB"/>
        </a:p>
      </dgm:t>
    </dgm:pt>
    <dgm:pt modelId="{A8DC08E3-4E5B-40FC-A437-5EB093290D67}" type="pres">
      <dgm:prSet presAssocID="{BB0BE65A-7B53-4626-95EA-CF07D8051349}" presName="composite" presStyleCnt="0"/>
      <dgm:spPr/>
    </dgm:pt>
    <dgm:pt modelId="{B7EA9A44-B905-4607-A9AB-B6D41B692DFC}" type="pres">
      <dgm:prSet presAssocID="{BB0BE65A-7B53-4626-95EA-CF07D8051349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8FA582-FECE-4BF6-8890-CAE8DEC16190}" type="pres">
      <dgm:prSet presAssocID="{BB0BE65A-7B53-4626-95EA-CF07D8051349}" presName="parSh" presStyleLbl="node1" presStyleIdx="1" presStyleCnt="4"/>
      <dgm:spPr/>
      <dgm:t>
        <a:bodyPr/>
        <a:lstStyle/>
        <a:p>
          <a:endParaRPr lang="en-GB"/>
        </a:p>
      </dgm:t>
    </dgm:pt>
    <dgm:pt modelId="{FEE93AE8-DF1A-4FA6-B3ED-70B1D9581978}" type="pres">
      <dgm:prSet presAssocID="{BB0BE65A-7B53-4626-95EA-CF07D8051349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B0D820-B4E1-4D7F-BE7F-FEAC70599E30}" type="pres">
      <dgm:prSet presAssocID="{6049F13C-FC41-4B80-A48D-01A0C387402A}" presName="sibTrans" presStyleLbl="sibTrans2D1" presStyleIdx="1" presStyleCnt="3"/>
      <dgm:spPr/>
      <dgm:t>
        <a:bodyPr/>
        <a:lstStyle/>
        <a:p>
          <a:endParaRPr lang="en-GB"/>
        </a:p>
      </dgm:t>
    </dgm:pt>
    <dgm:pt modelId="{908554A6-4086-42FE-B12C-782F83877981}" type="pres">
      <dgm:prSet presAssocID="{6049F13C-FC41-4B80-A48D-01A0C387402A}" presName="connTx" presStyleLbl="sibTrans2D1" presStyleIdx="1" presStyleCnt="3"/>
      <dgm:spPr/>
      <dgm:t>
        <a:bodyPr/>
        <a:lstStyle/>
        <a:p>
          <a:endParaRPr lang="en-GB"/>
        </a:p>
      </dgm:t>
    </dgm:pt>
    <dgm:pt modelId="{79CD98FB-8B4A-4D2B-8096-375813419AF0}" type="pres">
      <dgm:prSet presAssocID="{0ADD0607-A42C-462C-97D6-45DBA533F45C}" presName="composite" presStyleCnt="0"/>
      <dgm:spPr/>
    </dgm:pt>
    <dgm:pt modelId="{E4532814-4997-45E2-838A-82EA5682E1CA}" type="pres">
      <dgm:prSet presAssocID="{0ADD0607-A42C-462C-97D6-45DBA533F45C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82AD95-5017-4D3A-9F5B-02C6C9264265}" type="pres">
      <dgm:prSet presAssocID="{0ADD0607-A42C-462C-97D6-45DBA533F45C}" presName="parSh" presStyleLbl="node1" presStyleIdx="2" presStyleCnt="4"/>
      <dgm:spPr/>
      <dgm:t>
        <a:bodyPr/>
        <a:lstStyle/>
        <a:p>
          <a:endParaRPr lang="en-GB"/>
        </a:p>
      </dgm:t>
    </dgm:pt>
    <dgm:pt modelId="{BDB4DF00-996D-4DFB-9F40-9816482E1443}" type="pres">
      <dgm:prSet presAssocID="{0ADD0607-A42C-462C-97D6-45DBA533F45C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7E7606-05BB-468B-B0E1-43F63EA3ACBD}" type="pres">
      <dgm:prSet presAssocID="{258784C1-A4E0-4E67-A651-74894DCB9224}" presName="sibTrans" presStyleLbl="sibTrans2D1" presStyleIdx="2" presStyleCnt="3"/>
      <dgm:spPr/>
      <dgm:t>
        <a:bodyPr/>
        <a:lstStyle/>
        <a:p>
          <a:endParaRPr lang="en-GB"/>
        </a:p>
      </dgm:t>
    </dgm:pt>
    <dgm:pt modelId="{B0751A12-40AB-41A6-9ECB-EA9167DC3937}" type="pres">
      <dgm:prSet presAssocID="{258784C1-A4E0-4E67-A651-74894DCB9224}" presName="connTx" presStyleLbl="sibTrans2D1" presStyleIdx="2" presStyleCnt="3"/>
      <dgm:spPr/>
      <dgm:t>
        <a:bodyPr/>
        <a:lstStyle/>
        <a:p>
          <a:endParaRPr lang="en-GB"/>
        </a:p>
      </dgm:t>
    </dgm:pt>
    <dgm:pt modelId="{A1B419CA-52DC-49DE-AC2F-8A6A3F1905C9}" type="pres">
      <dgm:prSet presAssocID="{BA4B4913-CCCC-4F6D-B021-0C286C81D37C}" presName="composite" presStyleCnt="0"/>
      <dgm:spPr/>
    </dgm:pt>
    <dgm:pt modelId="{55BE2A9E-2DE0-4840-98ED-8182DA1BDF72}" type="pres">
      <dgm:prSet presAssocID="{BA4B4913-CCCC-4F6D-B021-0C286C81D37C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F81C9D-F6D2-4ECC-98A0-A7BBA4473BA1}" type="pres">
      <dgm:prSet presAssocID="{BA4B4913-CCCC-4F6D-B021-0C286C81D37C}" presName="parSh" presStyleLbl="node1" presStyleIdx="3" presStyleCnt="4"/>
      <dgm:spPr/>
      <dgm:t>
        <a:bodyPr/>
        <a:lstStyle/>
        <a:p>
          <a:endParaRPr lang="en-GB"/>
        </a:p>
      </dgm:t>
    </dgm:pt>
    <dgm:pt modelId="{395E1787-DC48-45D3-91CF-D1427CDB24E4}" type="pres">
      <dgm:prSet presAssocID="{BA4B4913-CCCC-4F6D-B021-0C286C81D37C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F3F82A2-49CE-417D-A49B-CB604C14DB69}" type="presOf" srcId="{7F3AFFA6-3EBF-4675-B498-DE70B2B8B222}" destId="{8452420F-ED70-4FD8-BB88-AD200D0E75FA}" srcOrd="0" destOrd="0" presId="urn:microsoft.com/office/officeart/2005/8/layout/process3"/>
    <dgm:cxn modelId="{9D4A6B9F-CD8E-4BA4-9E23-9D4BE3BD2079}" type="presOf" srcId="{BA4B4913-CCCC-4F6D-B021-0C286C81D37C}" destId="{A1F81C9D-F6D2-4ECC-98A0-A7BBA4473BA1}" srcOrd="1" destOrd="0" presId="urn:microsoft.com/office/officeart/2005/8/layout/process3"/>
    <dgm:cxn modelId="{E506F96D-A807-48B4-8565-B9555170F293}" type="presOf" srcId="{6049F13C-FC41-4B80-A48D-01A0C387402A}" destId="{80B0D820-B4E1-4D7F-BE7F-FEAC70599E30}" srcOrd="0" destOrd="0" presId="urn:microsoft.com/office/officeart/2005/8/layout/process3"/>
    <dgm:cxn modelId="{3E1B76BE-751E-495F-B725-B0661B587448}" srcId="{9EB6697B-D812-49EC-8C9F-F7CE6B9C7446}" destId="{B1B55F40-A02C-44DA-AAAB-15FC171815AD}" srcOrd="0" destOrd="0" parTransId="{BAFDE6ED-732D-4043-AB70-5873C159C1F4}" sibTransId="{618A9874-1737-4A34-ADAD-EC332CF8761D}"/>
    <dgm:cxn modelId="{95160ED8-BF9D-43DD-9B73-24B19BCDF41B}" type="presOf" srcId="{0ADD0607-A42C-462C-97D6-45DBA533F45C}" destId="{E4532814-4997-45E2-838A-82EA5682E1CA}" srcOrd="0" destOrd="0" presId="urn:microsoft.com/office/officeart/2005/8/layout/process3"/>
    <dgm:cxn modelId="{74C2A443-B40E-44ED-A1B3-F9E5F2E06F3A}" type="presOf" srcId="{258784C1-A4E0-4E67-A651-74894DCB9224}" destId="{B0751A12-40AB-41A6-9ECB-EA9167DC3937}" srcOrd="1" destOrd="0" presId="urn:microsoft.com/office/officeart/2005/8/layout/process3"/>
    <dgm:cxn modelId="{AB20AF62-45E9-45C2-A1CA-E730DEA9F4C1}" type="presOf" srcId="{EE501E9E-7CCA-4F63-9D5B-93BE385A6F5D}" destId="{8452420F-ED70-4FD8-BB88-AD200D0E75FA}" srcOrd="0" destOrd="1" presId="urn:microsoft.com/office/officeart/2005/8/layout/process3"/>
    <dgm:cxn modelId="{407A57FE-1C3D-4C62-81AB-FA5E69B4ED73}" srcId="{0ADD0607-A42C-462C-97D6-45DBA533F45C}" destId="{518A3593-79FB-4FD9-8746-76F21B26F8E4}" srcOrd="0" destOrd="0" parTransId="{090015BE-FBCE-4F90-9D7F-980C35AD0DC6}" sibTransId="{AD429665-21B1-4E81-BFBE-BBB1FB9AC46D}"/>
    <dgm:cxn modelId="{9FDE5757-33EC-4083-831D-38B52CA33449}" srcId="{B1B55F40-A02C-44DA-AAAB-15FC171815AD}" destId="{7F3AFFA6-3EBF-4675-B498-DE70B2B8B222}" srcOrd="0" destOrd="0" parTransId="{DDD211EC-278F-416B-9B44-522236144EE3}" sibTransId="{B3F62646-E3C8-4BB0-A14F-8CDB7733F72E}"/>
    <dgm:cxn modelId="{D657582A-482B-49B2-B410-EC2336E71A5B}" type="presOf" srcId="{258784C1-A4E0-4E67-A651-74894DCB9224}" destId="{F97E7606-05BB-468B-B0E1-43F63EA3ACBD}" srcOrd="0" destOrd="0" presId="urn:microsoft.com/office/officeart/2005/8/layout/process3"/>
    <dgm:cxn modelId="{F31794D6-351C-4B94-8A6C-976C19ADED28}" type="presOf" srcId="{3E1CCF35-9B66-407F-86C0-1AB96BFF8881}" destId="{8452420F-ED70-4FD8-BB88-AD200D0E75FA}" srcOrd="0" destOrd="2" presId="urn:microsoft.com/office/officeart/2005/8/layout/process3"/>
    <dgm:cxn modelId="{0563EDE2-4415-42F7-BB45-ACF35D6BC11E}" type="presOf" srcId="{6216FFBA-3392-437F-A0E4-68D8ADD2DA52}" destId="{FEE93AE8-DF1A-4FA6-B3ED-70B1D9581978}" srcOrd="0" destOrd="0" presId="urn:microsoft.com/office/officeart/2005/8/layout/process3"/>
    <dgm:cxn modelId="{DF3E4A8D-E8DF-432A-AF9E-7C9E37BCD20C}" srcId="{9EB6697B-D812-49EC-8C9F-F7CE6B9C7446}" destId="{BA4B4913-CCCC-4F6D-B021-0C286C81D37C}" srcOrd="3" destOrd="0" parTransId="{E3067F62-0D6D-4C38-B2C9-DADECECB88EC}" sibTransId="{0ED0F619-D42D-4BB2-AFED-1F015B133BD3}"/>
    <dgm:cxn modelId="{FC365144-2CE1-4F86-9ACA-E3C4B878439A}" type="presOf" srcId="{618A9874-1737-4A34-ADAD-EC332CF8761D}" destId="{6B9ECD52-EE97-4AC3-81B6-62C8F5F2D250}" srcOrd="0" destOrd="0" presId="urn:microsoft.com/office/officeart/2005/8/layout/process3"/>
    <dgm:cxn modelId="{BF1D5B4B-9D1A-4777-92C0-3153320EE2BF}" type="presOf" srcId="{518A3593-79FB-4FD9-8746-76F21B26F8E4}" destId="{BDB4DF00-996D-4DFB-9F40-9816482E1443}" srcOrd="0" destOrd="0" presId="urn:microsoft.com/office/officeart/2005/8/layout/process3"/>
    <dgm:cxn modelId="{1C8E98A1-3164-4C10-B2B0-C6819279E495}" srcId="{BB0BE65A-7B53-4626-95EA-CF07D8051349}" destId="{6216FFBA-3392-437F-A0E4-68D8ADD2DA52}" srcOrd="0" destOrd="0" parTransId="{D48236A8-0B4C-40E3-BB24-532D3D5DB0EC}" sibTransId="{E22A6D3A-1A1B-4ED5-84C8-7912CD5BD980}"/>
    <dgm:cxn modelId="{3F03F5F1-9916-41B9-8E31-0FAAFC59FF78}" srcId="{9EB6697B-D812-49EC-8C9F-F7CE6B9C7446}" destId="{BB0BE65A-7B53-4626-95EA-CF07D8051349}" srcOrd="1" destOrd="0" parTransId="{0D93E5BA-8405-49AF-82B3-235ECF6BA98F}" sibTransId="{6049F13C-FC41-4B80-A48D-01A0C387402A}"/>
    <dgm:cxn modelId="{BFE95AA1-1260-41DD-95E9-7F93885BF692}" srcId="{B1B55F40-A02C-44DA-AAAB-15FC171815AD}" destId="{3E1CCF35-9B66-407F-86C0-1AB96BFF8881}" srcOrd="2" destOrd="0" parTransId="{9202DD05-F4BA-4A45-99AD-C8421E015C97}" sibTransId="{E67CB245-1921-4C58-B4D9-F42DCE205E42}"/>
    <dgm:cxn modelId="{3532EF9E-D80A-4D1C-A5D4-68FD18A2F438}" type="presOf" srcId="{BB0BE65A-7B53-4626-95EA-CF07D8051349}" destId="{978FA582-FECE-4BF6-8890-CAE8DEC16190}" srcOrd="1" destOrd="0" presId="urn:microsoft.com/office/officeart/2005/8/layout/process3"/>
    <dgm:cxn modelId="{BA705A08-EC05-4030-B80E-097F6D625517}" srcId="{B1B55F40-A02C-44DA-AAAB-15FC171815AD}" destId="{EE501E9E-7CCA-4F63-9D5B-93BE385A6F5D}" srcOrd="1" destOrd="0" parTransId="{37C181D9-DA6E-41A2-8375-AC949D9E5481}" sibTransId="{4D671BDE-4490-4F27-8E5A-8DF5C0414131}"/>
    <dgm:cxn modelId="{DCD0DA34-C714-49EB-967A-8B4303F3C6AF}" type="presOf" srcId="{FD96BE10-9A75-4B87-8FA5-B6FAC5743215}" destId="{395E1787-DC48-45D3-91CF-D1427CDB24E4}" srcOrd="0" destOrd="0" presId="urn:microsoft.com/office/officeart/2005/8/layout/process3"/>
    <dgm:cxn modelId="{8E2A7B14-5BE7-43B6-855B-9B088E0F3ED1}" type="presOf" srcId="{6049F13C-FC41-4B80-A48D-01A0C387402A}" destId="{908554A6-4086-42FE-B12C-782F83877981}" srcOrd="1" destOrd="0" presId="urn:microsoft.com/office/officeart/2005/8/layout/process3"/>
    <dgm:cxn modelId="{43AF0FFC-F641-4DAB-A3DE-58B0CE13CD82}" type="presOf" srcId="{9EB6697B-D812-49EC-8C9F-F7CE6B9C7446}" destId="{74173037-5B3F-4E5C-B22A-76639700D190}" srcOrd="0" destOrd="0" presId="urn:microsoft.com/office/officeart/2005/8/layout/process3"/>
    <dgm:cxn modelId="{79AFB858-8EF5-4DB0-AAF8-99E113225A78}" srcId="{9EB6697B-D812-49EC-8C9F-F7CE6B9C7446}" destId="{0ADD0607-A42C-462C-97D6-45DBA533F45C}" srcOrd="2" destOrd="0" parTransId="{87F1D67A-B9FE-4F86-B769-B4629FCDCC41}" sibTransId="{258784C1-A4E0-4E67-A651-74894DCB9224}"/>
    <dgm:cxn modelId="{961AEF51-9CA0-4BF3-98C6-9B74E5FF07C0}" type="presOf" srcId="{0ADD0607-A42C-462C-97D6-45DBA533F45C}" destId="{3482AD95-5017-4D3A-9F5B-02C6C9264265}" srcOrd="1" destOrd="0" presId="urn:microsoft.com/office/officeart/2005/8/layout/process3"/>
    <dgm:cxn modelId="{68653196-F9D7-409A-B5CB-B13736C283B7}" type="presOf" srcId="{B1B55F40-A02C-44DA-AAAB-15FC171815AD}" destId="{3A7F2BF1-C3AE-4019-B6CD-9B26D61284FB}" srcOrd="0" destOrd="0" presId="urn:microsoft.com/office/officeart/2005/8/layout/process3"/>
    <dgm:cxn modelId="{4F9C7941-2D5D-4EF8-BD7D-F75ED54091F3}" type="presOf" srcId="{BB0BE65A-7B53-4626-95EA-CF07D8051349}" destId="{B7EA9A44-B905-4607-A9AB-B6D41B692DFC}" srcOrd="0" destOrd="0" presId="urn:microsoft.com/office/officeart/2005/8/layout/process3"/>
    <dgm:cxn modelId="{ED51DF06-F4FE-4514-880B-C7682A61DB22}" srcId="{BA4B4913-CCCC-4F6D-B021-0C286C81D37C}" destId="{FD96BE10-9A75-4B87-8FA5-B6FAC5743215}" srcOrd="0" destOrd="0" parTransId="{2B5C6308-3D49-46EB-8F33-5CA2C7DA240F}" sibTransId="{DC80EF04-EC0D-4DAA-BA60-B6C6DEE1B887}"/>
    <dgm:cxn modelId="{07F432A4-98CA-4751-BA24-9E9F3CFA0869}" type="presOf" srcId="{BA4B4913-CCCC-4F6D-B021-0C286C81D37C}" destId="{55BE2A9E-2DE0-4840-98ED-8182DA1BDF72}" srcOrd="0" destOrd="0" presId="urn:microsoft.com/office/officeart/2005/8/layout/process3"/>
    <dgm:cxn modelId="{C5CC8983-8DA9-43C0-9C1E-944033F434D9}" type="presOf" srcId="{B1B55F40-A02C-44DA-AAAB-15FC171815AD}" destId="{5CDD0AAF-40CF-4126-A6A6-7F3A7FF27395}" srcOrd="1" destOrd="0" presId="urn:microsoft.com/office/officeart/2005/8/layout/process3"/>
    <dgm:cxn modelId="{F345BB85-570C-409A-8CD6-E3926CDD7CC3}" type="presOf" srcId="{618A9874-1737-4A34-ADAD-EC332CF8761D}" destId="{DCBC859F-AA12-4C37-847A-B0328D887D0E}" srcOrd="1" destOrd="0" presId="urn:microsoft.com/office/officeart/2005/8/layout/process3"/>
    <dgm:cxn modelId="{A9480F67-38CC-4021-85E5-513B623F2E34}" srcId="{BB0BE65A-7B53-4626-95EA-CF07D8051349}" destId="{AD6E57F1-7CB2-4E7A-BBDB-48668A9F7FF8}" srcOrd="1" destOrd="0" parTransId="{7035C9BA-6252-4E8D-BB02-E770C4104161}" sibTransId="{09F24EAE-352F-4463-A143-830CEF38A136}"/>
    <dgm:cxn modelId="{420F7500-1A0B-42A5-AF32-9C8CE1FB912C}" type="presOf" srcId="{AD6E57F1-7CB2-4E7A-BBDB-48668A9F7FF8}" destId="{FEE93AE8-DF1A-4FA6-B3ED-70B1D9581978}" srcOrd="0" destOrd="1" presId="urn:microsoft.com/office/officeart/2005/8/layout/process3"/>
    <dgm:cxn modelId="{D0E83FF2-684D-4CAC-AB39-8044ED7751C3}" type="presParOf" srcId="{74173037-5B3F-4E5C-B22A-76639700D190}" destId="{D44F707E-6D8A-4ECB-AAC4-D9ED45DFDCBF}" srcOrd="0" destOrd="0" presId="urn:microsoft.com/office/officeart/2005/8/layout/process3"/>
    <dgm:cxn modelId="{961BD87E-737C-4F95-9E09-5CB15BA69636}" type="presParOf" srcId="{D44F707E-6D8A-4ECB-AAC4-D9ED45DFDCBF}" destId="{3A7F2BF1-C3AE-4019-B6CD-9B26D61284FB}" srcOrd="0" destOrd="0" presId="urn:microsoft.com/office/officeart/2005/8/layout/process3"/>
    <dgm:cxn modelId="{86FE81D1-6A49-45A7-B92A-0179FAD4C8CA}" type="presParOf" srcId="{D44F707E-6D8A-4ECB-AAC4-D9ED45DFDCBF}" destId="{5CDD0AAF-40CF-4126-A6A6-7F3A7FF27395}" srcOrd="1" destOrd="0" presId="urn:microsoft.com/office/officeart/2005/8/layout/process3"/>
    <dgm:cxn modelId="{8DC6592E-706B-45C0-AB7B-A4AB764DC66A}" type="presParOf" srcId="{D44F707E-6D8A-4ECB-AAC4-D9ED45DFDCBF}" destId="{8452420F-ED70-4FD8-BB88-AD200D0E75FA}" srcOrd="2" destOrd="0" presId="urn:microsoft.com/office/officeart/2005/8/layout/process3"/>
    <dgm:cxn modelId="{7E1E66A3-B851-4F0A-888E-D945473D14CC}" type="presParOf" srcId="{74173037-5B3F-4E5C-B22A-76639700D190}" destId="{6B9ECD52-EE97-4AC3-81B6-62C8F5F2D250}" srcOrd="1" destOrd="0" presId="urn:microsoft.com/office/officeart/2005/8/layout/process3"/>
    <dgm:cxn modelId="{702ADFF2-9749-4777-AC63-D16AD3927FFC}" type="presParOf" srcId="{6B9ECD52-EE97-4AC3-81B6-62C8F5F2D250}" destId="{DCBC859F-AA12-4C37-847A-B0328D887D0E}" srcOrd="0" destOrd="0" presId="urn:microsoft.com/office/officeart/2005/8/layout/process3"/>
    <dgm:cxn modelId="{7BB2308B-9018-4E66-9704-FF203B689536}" type="presParOf" srcId="{74173037-5B3F-4E5C-B22A-76639700D190}" destId="{A8DC08E3-4E5B-40FC-A437-5EB093290D67}" srcOrd="2" destOrd="0" presId="urn:microsoft.com/office/officeart/2005/8/layout/process3"/>
    <dgm:cxn modelId="{E073F0FC-F6A5-47DD-8889-9DB628AD677B}" type="presParOf" srcId="{A8DC08E3-4E5B-40FC-A437-5EB093290D67}" destId="{B7EA9A44-B905-4607-A9AB-B6D41B692DFC}" srcOrd="0" destOrd="0" presId="urn:microsoft.com/office/officeart/2005/8/layout/process3"/>
    <dgm:cxn modelId="{F893BA74-EE49-4116-9B59-596F2DBFC7B7}" type="presParOf" srcId="{A8DC08E3-4E5B-40FC-A437-5EB093290D67}" destId="{978FA582-FECE-4BF6-8890-CAE8DEC16190}" srcOrd="1" destOrd="0" presId="urn:microsoft.com/office/officeart/2005/8/layout/process3"/>
    <dgm:cxn modelId="{0258F134-3350-4288-97EB-1C6D19DF0BCF}" type="presParOf" srcId="{A8DC08E3-4E5B-40FC-A437-5EB093290D67}" destId="{FEE93AE8-DF1A-4FA6-B3ED-70B1D9581978}" srcOrd="2" destOrd="0" presId="urn:microsoft.com/office/officeart/2005/8/layout/process3"/>
    <dgm:cxn modelId="{57BB852D-92D5-444B-AEBF-A446ACAB2C07}" type="presParOf" srcId="{74173037-5B3F-4E5C-B22A-76639700D190}" destId="{80B0D820-B4E1-4D7F-BE7F-FEAC70599E30}" srcOrd="3" destOrd="0" presId="urn:microsoft.com/office/officeart/2005/8/layout/process3"/>
    <dgm:cxn modelId="{FE39C156-84E9-45A3-9BA7-A19E0E96CECA}" type="presParOf" srcId="{80B0D820-B4E1-4D7F-BE7F-FEAC70599E30}" destId="{908554A6-4086-42FE-B12C-782F83877981}" srcOrd="0" destOrd="0" presId="urn:microsoft.com/office/officeart/2005/8/layout/process3"/>
    <dgm:cxn modelId="{F4CD1FBE-63CE-4A96-9B52-5DEFBEE0D5D1}" type="presParOf" srcId="{74173037-5B3F-4E5C-B22A-76639700D190}" destId="{79CD98FB-8B4A-4D2B-8096-375813419AF0}" srcOrd="4" destOrd="0" presId="urn:microsoft.com/office/officeart/2005/8/layout/process3"/>
    <dgm:cxn modelId="{6E5ACA3B-1DA9-46FC-B4B3-32844BE1D1A9}" type="presParOf" srcId="{79CD98FB-8B4A-4D2B-8096-375813419AF0}" destId="{E4532814-4997-45E2-838A-82EA5682E1CA}" srcOrd="0" destOrd="0" presId="urn:microsoft.com/office/officeart/2005/8/layout/process3"/>
    <dgm:cxn modelId="{814D5D54-791F-48B8-A297-CDC6EE32AA41}" type="presParOf" srcId="{79CD98FB-8B4A-4D2B-8096-375813419AF0}" destId="{3482AD95-5017-4D3A-9F5B-02C6C9264265}" srcOrd="1" destOrd="0" presId="urn:microsoft.com/office/officeart/2005/8/layout/process3"/>
    <dgm:cxn modelId="{AA74049A-EECC-44D5-B7F1-CEE4084ABD65}" type="presParOf" srcId="{79CD98FB-8B4A-4D2B-8096-375813419AF0}" destId="{BDB4DF00-996D-4DFB-9F40-9816482E1443}" srcOrd="2" destOrd="0" presId="urn:microsoft.com/office/officeart/2005/8/layout/process3"/>
    <dgm:cxn modelId="{37F40B67-C8CB-4FED-A076-18EC5CAFDE9B}" type="presParOf" srcId="{74173037-5B3F-4E5C-B22A-76639700D190}" destId="{F97E7606-05BB-468B-B0E1-43F63EA3ACBD}" srcOrd="5" destOrd="0" presId="urn:microsoft.com/office/officeart/2005/8/layout/process3"/>
    <dgm:cxn modelId="{B4838C07-9B2A-4831-9243-3142D4B7B06A}" type="presParOf" srcId="{F97E7606-05BB-468B-B0E1-43F63EA3ACBD}" destId="{B0751A12-40AB-41A6-9ECB-EA9167DC3937}" srcOrd="0" destOrd="0" presId="urn:microsoft.com/office/officeart/2005/8/layout/process3"/>
    <dgm:cxn modelId="{0A55DA15-1CA0-45C5-9AA3-C4177C41FF8F}" type="presParOf" srcId="{74173037-5B3F-4E5C-B22A-76639700D190}" destId="{A1B419CA-52DC-49DE-AC2F-8A6A3F1905C9}" srcOrd="6" destOrd="0" presId="urn:microsoft.com/office/officeart/2005/8/layout/process3"/>
    <dgm:cxn modelId="{93D121D1-C3EB-4BDF-9202-F9F37B8A0139}" type="presParOf" srcId="{A1B419CA-52DC-49DE-AC2F-8A6A3F1905C9}" destId="{55BE2A9E-2DE0-4840-98ED-8182DA1BDF72}" srcOrd="0" destOrd="0" presId="urn:microsoft.com/office/officeart/2005/8/layout/process3"/>
    <dgm:cxn modelId="{2E4CC3DD-ADD9-4E96-A991-6C57630C4E2F}" type="presParOf" srcId="{A1B419CA-52DC-49DE-AC2F-8A6A3F1905C9}" destId="{A1F81C9D-F6D2-4ECC-98A0-A7BBA4473BA1}" srcOrd="1" destOrd="0" presId="urn:microsoft.com/office/officeart/2005/8/layout/process3"/>
    <dgm:cxn modelId="{3625D723-0708-41A4-94E5-A1973449F2AB}" type="presParOf" srcId="{A1B419CA-52DC-49DE-AC2F-8A6A3F1905C9}" destId="{395E1787-DC48-45D3-91CF-D1427CDB24E4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3BCD00-A008-41C0-B976-4A3E318A7F69}" type="doc">
      <dgm:prSet loTypeId="urn:microsoft.com/office/officeart/2005/8/layout/process1" loCatId="process" qsTypeId="urn:microsoft.com/office/officeart/2005/8/quickstyle/simple1" qsCatId="simple" csTypeId="urn:microsoft.com/office/officeart/2005/8/colors/accent6_2" csCatId="accent6" phldr="1"/>
      <dgm:spPr/>
    </dgm:pt>
    <dgm:pt modelId="{0FD79D6E-8FC3-4BCF-85CF-37BA408AAA5C}">
      <dgm:prSet phldrT="[Text]"/>
      <dgm:spPr/>
      <dgm:t>
        <a:bodyPr/>
        <a:lstStyle/>
        <a:p>
          <a:r>
            <a:rPr lang="en-GB" dirty="0"/>
            <a:t>14</a:t>
          </a:r>
          <a:r>
            <a:rPr lang="en-GB" baseline="30000" dirty="0"/>
            <a:t>th</a:t>
          </a:r>
          <a:r>
            <a:rPr lang="en-GB" dirty="0"/>
            <a:t> – 28</a:t>
          </a:r>
          <a:r>
            <a:rPr lang="en-GB" baseline="30000" dirty="0"/>
            <a:t>th</a:t>
          </a:r>
          <a:r>
            <a:rPr lang="en-GB" dirty="0"/>
            <a:t> March</a:t>
          </a:r>
        </a:p>
      </dgm:t>
    </dgm:pt>
    <dgm:pt modelId="{EEF8C2FE-0485-48C5-ADFD-9310BF46F587}" type="parTrans" cxnId="{90A39D90-6468-4D12-BD7D-E87E78E9A95B}">
      <dgm:prSet/>
      <dgm:spPr/>
      <dgm:t>
        <a:bodyPr/>
        <a:lstStyle/>
        <a:p>
          <a:endParaRPr lang="en-GB"/>
        </a:p>
      </dgm:t>
    </dgm:pt>
    <dgm:pt modelId="{92EA1F79-2BCF-4A72-A8D1-43A9E15B5C4C}" type="sibTrans" cxnId="{90A39D90-6468-4D12-BD7D-E87E78E9A95B}">
      <dgm:prSet/>
      <dgm:spPr/>
      <dgm:t>
        <a:bodyPr/>
        <a:lstStyle/>
        <a:p>
          <a:endParaRPr lang="en-GB"/>
        </a:p>
      </dgm:t>
    </dgm:pt>
    <dgm:pt modelId="{5209E489-8CD1-4667-9083-68433280E94F}">
      <dgm:prSet phldrT="[Text]"/>
      <dgm:spPr/>
      <dgm:t>
        <a:bodyPr/>
        <a:lstStyle/>
        <a:p>
          <a:r>
            <a:rPr lang="en-GB" dirty="0"/>
            <a:t>11</a:t>
          </a:r>
          <a:r>
            <a:rPr lang="en-GB" baseline="30000" dirty="0"/>
            <a:t>th</a:t>
          </a:r>
          <a:r>
            <a:rPr lang="en-GB" dirty="0"/>
            <a:t> April – 22</a:t>
          </a:r>
          <a:r>
            <a:rPr lang="en-GB" baseline="30000" dirty="0"/>
            <a:t>nd</a:t>
          </a:r>
          <a:r>
            <a:rPr lang="en-GB" dirty="0"/>
            <a:t> April</a:t>
          </a:r>
        </a:p>
      </dgm:t>
    </dgm:pt>
    <dgm:pt modelId="{4E402158-1883-4FA9-B09A-00F7A2780362}" type="parTrans" cxnId="{02057303-15AB-4494-BC7F-CC6018B7CFE3}">
      <dgm:prSet/>
      <dgm:spPr/>
      <dgm:t>
        <a:bodyPr/>
        <a:lstStyle/>
        <a:p>
          <a:endParaRPr lang="en-GB"/>
        </a:p>
      </dgm:t>
    </dgm:pt>
    <dgm:pt modelId="{760ED8A5-979C-4FC2-B101-39901D2A7CD0}" type="sibTrans" cxnId="{02057303-15AB-4494-BC7F-CC6018B7CFE3}">
      <dgm:prSet/>
      <dgm:spPr/>
      <dgm:t>
        <a:bodyPr/>
        <a:lstStyle/>
        <a:p>
          <a:endParaRPr lang="en-GB"/>
        </a:p>
      </dgm:t>
    </dgm:pt>
    <dgm:pt modelId="{4505F71E-965B-4B58-9131-C79791F103DD}">
      <dgm:prSet phldrT="[Text]"/>
      <dgm:spPr/>
      <dgm:t>
        <a:bodyPr/>
        <a:lstStyle/>
        <a:p>
          <a:r>
            <a:rPr lang="en-GB" dirty="0"/>
            <a:t>25</a:t>
          </a:r>
          <a:r>
            <a:rPr lang="en-GB" baseline="30000" dirty="0"/>
            <a:t>th</a:t>
          </a:r>
          <a:r>
            <a:rPr lang="en-GB" dirty="0"/>
            <a:t> April – 6</a:t>
          </a:r>
          <a:r>
            <a:rPr lang="en-GB" baseline="30000" dirty="0"/>
            <a:t>th</a:t>
          </a:r>
          <a:r>
            <a:rPr lang="en-GB" dirty="0"/>
            <a:t> May</a:t>
          </a:r>
        </a:p>
      </dgm:t>
    </dgm:pt>
    <dgm:pt modelId="{F1EEAE78-D6CA-42F9-A47C-C9629F581F7B}" type="parTrans" cxnId="{08C22AA1-A3DE-4F95-9463-81A94F65B94C}">
      <dgm:prSet/>
      <dgm:spPr/>
      <dgm:t>
        <a:bodyPr/>
        <a:lstStyle/>
        <a:p>
          <a:endParaRPr lang="en-GB"/>
        </a:p>
      </dgm:t>
    </dgm:pt>
    <dgm:pt modelId="{8DF9414C-E8E9-4C2F-8364-75990284EA89}" type="sibTrans" cxnId="{08C22AA1-A3DE-4F95-9463-81A94F65B94C}">
      <dgm:prSet/>
      <dgm:spPr/>
      <dgm:t>
        <a:bodyPr/>
        <a:lstStyle/>
        <a:p>
          <a:endParaRPr lang="en-GB"/>
        </a:p>
      </dgm:t>
    </dgm:pt>
    <dgm:pt modelId="{736312E2-DAE2-471E-BAB2-769C219CB6B5}">
      <dgm:prSet/>
      <dgm:spPr/>
      <dgm:t>
        <a:bodyPr/>
        <a:lstStyle/>
        <a:p>
          <a:r>
            <a:rPr lang="en-GB" dirty="0"/>
            <a:t>9</a:t>
          </a:r>
          <a:r>
            <a:rPr lang="en-GB" baseline="30000" dirty="0"/>
            <a:t>th</a:t>
          </a:r>
          <a:r>
            <a:rPr lang="en-GB" dirty="0"/>
            <a:t> – 20</a:t>
          </a:r>
          <a:r>
            <a:rPr lang="en-GB" baseline="30000" dirty="0"/>
            <a:t>th</a:t>
          </a:r>
          <a:r>
            <a:rPr lang="en-GB" dirty="0"/>
            <a:t> May</a:t>
          </a:r>
        </a:p>
      </dgm:t>
    </dgm:pt>
    <dgm:pt modelId="{49E31ABC-3E8E-41F4-B5C2-B8277E8A9C8C}" type="parTrans" cxnId="{49393299-8135-4445-8C05-C063A6EA5246}">
      <dgm:prSet/>
      <dgm:spPr/>
      <dgm:t>
        <a:bodyPr/>
        <a:lstStyle/>
        <a:p>
          <a:endParaRPr lang="en-GB"/>
        </a:p>
      </dgm:t>
    </dgm:pt>
    <dgm:pt modelId="{586EC56D-DF33-43DE-9915-5509593603B7}" type="sibTrans" cxnId="{49393299-8135-4445-8C05-C063A6EA5246}">
      <dgm:prSet/>
      <dgm:spPr/>
      <dgm:t>
        <a:bodyPr/>
        <a:lstStyle/>
        <a:p>
          <a:endParaRPr lang="en-GB"/>
        </a:p>
      </dgm:t>
    </dgm:pt>
    <dgm:pt modelId="{34650B5E-4847-4A32-9699-03646D5A6EB2}">
      <dgm:prSet/>
      <dgm:spPr/>
      <dgm:t>
        <a:bodyPr/>
        <a:lstStyle/>
        <a:p>
          <a:r>
            <a:rPr lang="en-GB" dirty="0"/>
            <a:t>23</a:t>
          </a:r>
          <a:r>
            <a:rPr lang="en-GB" baseline="30000" dirty="0"/>
            <a:t>rd</a:t>
          </a:r>
          <a:r>
            <a:rPr lang="en-GB" dirty="0"/>
            <a:t> – 10</a:t>
          </a:r>
          <a:r>
            <a:rPr lang="en-GB" baseline="30000" dirty="0"/>
            <a:t>th</a:t>
          </a:r>
          <a:r>
            <a:rPr lang="en-GB" dirty="0"/>
            <a:t> June</a:t>
          </a:r>
        </a:p>
      </dgm:t>
    </dgm:pt>
    <dgm:pt modelId="{39434CFA-5BA1-4400-9E42-5220AD6C4A86}" type="parTrans" cxnId="{28DA5997-3376-49C2-B6C5-833CD662C2EB}">
      <dgm:prSet/>
      <dgm:spPr/>
      <dgm:t>
        <a:bodyPr/>
        <a:lstStyle/>
        <a:p>
          <a:endParaRPr lang="en-GB"/>
        </a:p>
      </dgm:t>
    </dgm:pt>
    <dgm:pt modelId="{E29161C5-5EA0-4EE0-9BA9-97070CB7EDCF}" type="sibTrans" cxnId="{28DA5997-3376-49C2-B6C5-833CD662C2EB}">
      <dgm:prSet/>
      <dgm:spPr/>
      <dgm:t>
        <a:bodyPr/>
        <a:lstStyle/>
        <a:p>
          <a:endParaRPr lang="en-GB"/>
        </a:p>
      </dgm:t>
    </dgm:pt>
    <dgm:pt modelId="{296DE3F6-6AA9-4A5A-B837-4998729B69B9}">
      <dgm:prSet/>
      <dgm:spPr/>
      <dgm:t>
        <a:bodyPr/>
        <a:lstStyle/>
        <a:p>
          <a:r>
            <a:rPr lang="en-GB" dirty="0"/>
            <a:t>13</a:t>
          </a:r>
          <a:r>
            <a:rPr lang="en-GB" baseline="30000" dirty="0"/>
            <a:t>th</a:t>
          </a:r>
          <a:r>
            <a:rPr lang="en-GB" dirty="0"/>
            <a:t> June – 17</a:t>
          </a:r>
          <a:r>
            <a:rPr lang="en-GB" baseline="30000" dirty="0"/>
            <a:t>th</a:t>
          </a:r>
          <a:r>
            <a:rPr lang="en-GB" dirty="0"/>
            <a:t> June</a:t>
          </a:r>
        </a:p>
      </dgm:t>
    </dgm:pt>
    <dgm:pt modelId="{C313BECC-BF3C-4FCC-A6EC-69FE26FB4945}" type="parTrans" cxnId="{55BE29F1-D895-48D1-90EE-1CC7783BE88F}">
      <dgm:prSet/>
      <dgm:spPr/>
      <dgm:t>
        <a:bodyPr/>
        <a:lstStyle/>
        <a:p>
          <a:endParaRPr lang="en-GB"/>
        </a:p>
      </dgm:t>
    </dgm:pt>
    <dgm:pt modelId="{4C0B61CC-620E-4858-864E-67E5B0AE3D0B}" type="sibTrans" cxnId="{55BE29F1-D895-48D1-90EE-1CC7783BE88F}">
      <dgm:prSet/>
      <dgm:spPr/>
      <dgm:t>
        <a:bodyPr/>
        <a:lstStyle/>
        <a:p>
          <a:endParaRPr lang="en-GB"/>
        </a:p>
      </dgm:t>
    </dgm:pt>
    <dgm:pt modelId="{ECBD65B1-625A-477D-8D9E-81C8D26071C4}" type="pres">
      <dgm:prSet presAssocID="{D73BCD00-A008-41C0-B976-4A3E318A7F69}" presName="Name0" presStyleCnt="0">
        <dgm:presLayoutVars>
          <dgm:dir/>
          <dgm:resizeHandles val="exact"/>
        </dgm:presLayoutVars>
      </dgm:prSet>
      <dgm:spPr/>
    </dgm:pt>
    <dgm:pt modelId="{64F39575-066D-404C-83AA-2AEB9C8A62EC}" type="pres">
      <dgm:prSet presAssocID="{0FD79D6E-8FC3-4BCF-85CF-37BA408AAA5C}" presName="node" presStyleLbl="node1" presStyleIdx="0" presStyleCnt="6" custLinFactNeighborX="-837" custLinFactNeighborY="274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F82750-96F8-4D79-B65B-6862CB4AAD29}" type="pres">
      <dgm:prSet presAssocID="{92EA1F79-2BCF-4A72-A8D1-43A9E15B5C4C}" presName="sibTrans" presStyleLbl="sibTrans2D1" presStyleIdx="0" presStyleCnt="5"/>
      <dgm:spPr/>
      <dgm:t>
        <a:bodyPr/>
        <a:lstStyle/>
        <a:p>
          <a:endParaRPr lang="en-GB"/>
        </a:p>
      </dgm:t>
    </dgm:pt>
    <dgm:pt modelId="{30978AB5-13D0-4838-BB5A-E64619C69887}" type="pres">
      <dgm:prSet presAssocID="{92EA1F79-2BCF-4A72-A8D1-43A9E15B5C4C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30DA70B1-78DE-4C8D-8258-29E2F5D8D8BD}" type="pres">
      <dgm:prSet presAssocID="{5209E489-8CD1-4667-9083-68433280E94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08325F-69C3-4600-B7CA-BA85D35359E8}" type="pres">
      <dgm:prSet presAssocID="{760ED8A5-979C-4FC2-B101-39901D2A7CD0}" presName="sibTrans" presStyleLbl="sibTrans2D1" presStyleIdx="1" presStyleCnt="5"/>
      <dgm:spPr/>
      <dgm:t>
        <a:bodyPr/>
        <a:lstStyle/>
        <a:p>
          <a:endParaRPr lang="en-GB"/>
        </a:p>
      </dgm:t>
    </dgm:pt>
    <dgm:pt modelId="{EDE49C9F-FD8F-422B-924F-873761843EA4}" type="pres">
      <dgm:prSet presAssocID="{760ED8A5-979C-4FC2-B101-39901D2A7CD0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8A62C77E-6CE3-4791-8521-6962CA7A5A5E}" type="pres">
      <dgm:prSet presAssocID="{4505F71E-965B-4B58-9131-C79791F103D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AA37AC-22BF-46BA-AFC7-20CDFC60539B}" type="pres">
      <dgm:prSet presAssocID="{8DF9414C-E8E9-4C2F-8364-75990284EA89}" presName="sibTrans" presStyleLbl="sibTrans2D1" presStyleIdx="2" presStyleCnt="5"/>
      <dgm:spPr/>
      <dgm:t>
        <a:bodyPr/>
        <a:lstStyle/>
        <a:p>
          <a:endParaRPr lang="en-GB"/>
        </a:p>
      </dgm:t>
    </dgm:pt>
    <dgm:pt modelId="{398862EE-5B7F-497D-A7F8-43D56613AFA3}" type="pres">
      <dgm:prSet presAssocID="{8DF9414C-E8E9-4C2F-8364-75990284EA89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2F981815-155D-46DB-B86C-C3B949E4735E}" type="pres">
      <dgm:prSet presAssocID="{736312E2-DAE2-471E-BAB2-769C219CB6B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4A5CF9-2D8B-4072-A075-F0B24D59D983}" type="pres">
      <dgm:prSet presAssocID="{586EC56D-DF33-43DE-9915-5509593603B7}" presName="sibTrans" presStyleLbl="sibTrans2D1" presStyleIdx="3" presStyleCnt="5"/>
      <dgm:spPr/>
      <dgm:t>
        <a:bodyPr/>
        <a:lstStyle/>
        <a:p>
          <a:endParaRPr lang="en-GB"/>
        </a:p>
      </dgm:t>
    </dgm:pt>
    <dgm:pt modelId="{E11AFF53-413A-4249-958F-01240C9F5C24}" type="pres">
      <dgm:prSet presAssocID="{586EC56D-DF33-43DE-9915-5509593603B7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8E21B2DC-658C-4B64-980E-504F5BE7610F}" type="pres">
      <dgm:prSet presAssocID="{34650B5E-4847-4A32-9699-03646D5A6EB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C1DE5F-12AF-40E0-941A-0EE5C5678A4D}" type="pres">
      <dgm:prSet presAssocID="{E29161C5-5EA0-4EE0-9BA9-97070CB7EDCF}" presName="sibTrans" presStyleLbl="sibTrans2D1" presStyleIdx="4" presStyleCnt="5"/>
      <dgm:spPr/>
      <dgm:t>
        <a:bodyPr/>
        <a:lstStyle/>
        <a:p>
          <a:endParaRPr lang="en-GB"/>
        </a:p>
      </dgm:t>
    </dgm:pt>
    <dgm:pt modelId="{08EB4CAE-109D-4B95-B215-77DFC9A2136B}" type="pres">
      <dgm:prSet presAssocID="{E29161C5-5EA0-4EE0-9BA9-97070CB7EDCF}" presName="connectorText" presStyleLbl="sibTrans2D1" presStyleIdx="4" presStyleCnt="5"/>
      <dgm:spPr/>
      <dgm:t>
        <a:bodyPr/>
        <a:lstStyle/>
        <a:p>
          <a:endParaRPr lang="en-GB"/>
        </a:p>
      </dgm:t>
    </dgm:pt>
    <dgm:pt modelId="{26828C41-71E7-48E2-98D5-B40ACD9116AD}" type="pres">
      <dgm:prSet presAssocID="{296DE3F6-6AA9-4A5A-B837-4998729B69B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9DB4F48-E568-442E-BF6E-7FC8D78D60EA}" type="presOf" srcId="{736312E2-DAE2-471E-BAB2-769C219CB6B5}" destId="{2F981815-155D-46DB-B86C-C3B949E4735E}" srcOrd="0" destOrd="0" presId="urn:microsoft.com/office/officeart/2005/8/layout/process1"/>
    <dgm:cxn modelId="{503B4B03-CD40-43ED-AFCD-4FCFECE8D858}" type="presOf" srcId="{E29161C5-5EA0-4EE0-9BA9-97070CB7EDCF}" destId="{E0C1DE5F-12AF-40E0-941A-0EE5C5678A4D}" srcOrd="0" destOrd="0" presId="urn:microsoft.com/office/officeart/2005/8/layout/process1"/>
    <dgm:cxn modelId="{30128376-F3AF-4313-BA3E-193ECB8C0141}" type="presOf" srcId="{760ED8A5-979C-4FC2-B101-39901D2A7CD0}" destId="{EDE49C9F-FD8F-422B-924F-873761843EA4}" srcOrd="1" destOrd="0" presId="urn:microsoft.com/office/officeart/2005/8/layout/process1"/>
    <dgm:cxn modelId="{60F83D3A-A2DC-414A-9D1E-9624D0A61961}" type="presOf" srcId="{0FD79D6E-8FC3-4BCF-85CF-37BA408AAA5C}" destId="{64F39575-066D-404C-83AA-2AEB9C8A62EC}" srcOrd="0" destOrd="0" presId="urn:microsoft.com/office/officeart/2005/8/layout/process1"/>
    <dgm:cxn modelId="{08C22AA1-A3DE-4F95-9463-81A94F65B94C}" srcId="{D73BCD00-A008-41C0-B976-4A3E318A7F69}" destId="{4505F71E-965B-4B58-9131-C79791F103DD}" srcOrd="2" destOrd="0" parTransId="{F1EEAE78-D6CA-42F9-A47C-C9629F581F7B}" sibTransId="{8DF9414C-E8E9-4C2F-8364-75990284EA89}"/>
    <dgm:cxn modelId="{8766DA4A-9E06-480D-8884-DCA31BBB509A}" type="presOf" srcId="{760ED8A5-979C-4FC2-B101-39901D2A7CD0}" destId="{2708325F-69C3-4600-B7CA-BA85D35359E8}" srcOrd="0" destOrd="0" presId="urn:microsoft.com/office/officeart/2005/8/layout/process1"/>
    <dgm:cxn modelId="{49393299-8135-4445-8C05-C063A6EA5246}" srcId="{D73BCD00-A008-41C0-B976-4A3E318A7F69}" destId="{736312E2-DAE2-471E-BAB2-769C219CB6B5}" srcOrd="3" destOrd="0" parTransId="{49E31ABC-3E8E-41F4-B5C2-B8277E8A9C8C}" sibTransId="{586EC56D-DF33-43DE-9915-5509593603B7}"/>
    <dgm:cxn modelId="{6522CAA0-FBC2-49C9-9E91-F52AC6AF0463}" type="presOf" srcId="{8DF9414C-E8E9-4C2F-8364-75990284EA89}" destId="{398862EE-5B7F-497D-A7F8-43D56613AFA3}" srcOrd="1" destOrd="0" presId="urn:microsoft.com/office/officeart/2005/8/layout/process1"/>
    <dgm:cxn modelId="{651D6CC5-82CD-4FC2-9563-FAF19A8D90C1}" type="presOf" srcId="{586EC56D-DF33-43DE-9915-5509593603B7}" destId="{E11AFF53-413A-4249-958F-01240C9F5C24}" srcOrd="1" destOrd="0" presId="urn:microsoft.com/office/officeart/2005/8/layout/process1"/>
    <dgm:cxn modelId="{36F223E5-54FC-4787-8BC2-546A896909D7}" type="presOf" srcId="{34650B5E-4847-4A32-9699-03646D5A6EB2}" destId="{8E21B2DC-658C-4B64-980E-504F5BE7610F}" srcOrd="0" destOrd="0" presId="urn:microsoft.com/office/officeart/2005/8/layout/process1"/>
    <dgm:cxn modelId="{90A39D90-6468-4D12-BD7D-E87E78E9A95B}" srcId="{D73BCD00-A008-41C0-B976-4A3E318A7F69}" destId="{0FD79D6E-8FC3-4BCF-85CF-37BA408AAA5C}" srcOrd="0" destOrd="0" parTransId="{EEF8C2FE-0485-48C5-ADFD-9310BF46F587}" sibTransId="{92EA1F79-2BCF-4A72-A8D1-43A9E15B5C4C}"/>
    <dgm:cxn modelId="{D5DFECF1-C937-43FB-928A-3B276F1F8E7A}" type="presOf" srcId="{5209E489-8CD1-4667-9083-68433280E94F}" destId="{30DA70B1-78DE-4C8D-8258-29E2F5D8D8BD}" srcOrd="0" destOrd="0" presId="urn:microsoft.com/office/officeart/2005/8/layout/process1"/>
    <dgm:cxn modelId="{A6974917-DA7E-4DA9-A165-1A6BF4CF5EA5}" type="presOf" srcId="{4505F71E-965B-4B58-9131-C79791F103DD}" destId="{8A62C77E-6CE3-4791-8521-6962CA7A5A5E}" srcOrd="0" destOrd="0" presId="urn:microsoft.com/office/officeart/2005/8/layout/process1"/>
    <dgm:cxn modelId="{B6903F86-3B51-446A-8B71-AA25FAD462B1}" type="presOf" srcId="{E29161C5-5EA0-4EE0-9BA9-97070CB7EDCF}" destId="{08EB4CAE-109D-4B95-B215-77DFC9A2136B}" srcOrd="1" destOrd="0" presId="urn:microsoft.com/office/officeart/2005/8/layout/process1"/>
    <dgm:cxn modelId="{C81FA8F6-34C1-440F-9BEB-7808FB9EB4C4}" type="presOf" srcId="{296DE3F6-6AA9-4A5A-B837-4998729B69B9}" destId="{26828C41-71E7-48E2-98D5-B40ACD9116AD}" srcOrd="0" destOrd="0" presId="urn:microsoft.com/office/officeart/2005/8/layout/process1"/>
    <dgm:cxn modelId="{40D1E337-AF6E-4202-8387-8B1BDDA4D652}" type="presOf" srcId="{92EA1F79-2BCF-4A72-A8D1-43A9E15B5C4C}" destId="{63F82750-96F8-4D79-B65B-6862CB4AAD29}" srcOrd="0" destOrd="0" presId="urn:microsoft.com/office/officeart/2005/8/layout/process1"/>
    <dgm:cxn modelId="{02057303-15AB-4494-BC7F-CC6018B7CFE3}" srcId="{D73BCD00-A008-41C0-B976-4A3E318A7F69}" destId="{5209E489-8CD1-4667-9083-68433280E94F}" srcOrd="1" destOrd="0" parTransId="{4E402158-1883-4FA9-B09A-00F7A2780362}" sibTransId="{760ED8A5-979C-4FC2-B101-39901D2A7CD0}"/>
    <dgm:cxn modelId="{28DA5997-3376-49C2-B6C5-833CD662C2EB}" srcId="{D73BCD00-A008-41C0-B976-4A3E318A7F69}" destId="{34650B5E-4847-4A32-9699-03646D5A6EB2}" srcOrd="4" destOrd="0" parTransId="{39434CFA-5BA1-4400-9E42-5220AD6C4A86}" sibTransId="{E29161C5-5EA0-4EE0-9BA9-97070CB7EDCF}"/>
    <dgm:cxn modelId="{0E9C4767-3D45-4B2E-A373-A985E6169BDA}" type="presOf" srcId="{92EA1F79-2BCF-4A72-A8D1-43A9E15B5C4C}" destId="{30978AB5-13D0-4838-BB5A-E64619C69887}" srcOrd="1" destOrd="0" presId="urn:microsoft.com/office/officeart/2005/8/layout/process1"/>
    <dgm:cxn modelId="{55BE29F1-D895-48D1-90EE-1CC7783BE88F}" srcId="{D73BCD00-A008-41C0-B976-4A3E318A7F69}" destId="{296DE3F6-6AA9-4A5A-B837-4998729B69B9}" srcOrd="5" destOrd="0" parTransId="{C313BECC-BF3C-4FCC-A6EC-69FE26FB4945}" sibTransId="{4C0B61CC-620E-4858-864E-67E5B0AE3D0B}"/>
    <dgm:cxn modelId="{71B36A51-787C-4158-8558-234D55845D9D}" type="presOf" srcId="{586EC56D-DF33-43DE-9915-5509593603B7}" destId="{FD4A5CF9-2D8B-4072-A075-F0B24D59D983}" srcOrd="0" destOrd="0" presId="urn:microsoft.com/office/officeart/2005/8/layout/process1"/>
    <dgm:cxn modelId="{3358C04C-93D1-4267-8CC6-4BE885DF027F}" type="presOf" srcId="{D73BCD00-A008-41C0-B976-4A3E318A7F69}" destId="{ECBD65B1-625A-477D-8D9E-81C8D26071C4}" srcOrd="0" destOrd="0" presId="urn:microsoft.com/office/officeart/2005/8/layout/process1"/>
    <dgm:cxn modelId="{F47C7DFB-F495-4AF0-A8F0-FCF4BCDA9488}" type="presOf" srcId="{8DF9414C-E8E9-4C2F-8364-75990284EA89}" destId="{C8AA37AC-22BF-46BA-AFC7-20CDFC60539B}" srcOrd="0" destOrd="0" presId="urn:microsoft.com/office/officeart/2005/8/layout/process1"/>
    <dgm:cxn modelId="{BFCDDCE0-3CE6-407B-B4F8-CA228033F7C5}" type="presParOf" srcId="{ECBD65B1-625A-477D-8D9E-81C8D26071C4}" destId="{64F39575-066D-404C-83AA-2AEB9C8A62EC}" srcOrd="0" destOrd="0" presId="urn:microsoft.com/office/officeart/2005/8/layout/process1"/>
    <dgm:cxn modelId="{9E3281DB-BDBE-498D-ACE4-598E211165B9}" type="presParOf" srcId="{ECBD65B1-625A-477D-8D9E-81C8D26071C4}" destId="{63F82750-96F8-4D79-B65B-6862CB4AAD29}" srcOrd="1" destOrd="0" presId="urn:microsoft.com/office/officeart/2005/8/layout/process1"/>
    <dgm:cxn modelId="{A704BC96-C0DD-4768-BAA2-09C85F1E2CD5}" type="presParOf" srcId="{63F82750-96F8-4D79-B65B-6862CB4AAD29}" destId="{30978AB5-13D0-4838-BB5A-E64619C69887}" srcOrd="0" destOrd="0" presId="urn:microsoft.com/office/officeart/2005/8/layout/process1"/>
    <dgm:cxn modelId="{F9AC5591-8FAF-449C-82CC-E9787E3DC8CF}" type="presParOf" srcId="{ECBD65B1-625A-477D-8D9E-81C8D26071C4}" destId="{30DA70B1-78DE-4C8D-8258-29E2F5D8D8BD}" srcOrd="2" destOrd="0" presId="urn:microsoft.com/office/officeart/2005/8/layout/process1"/>
    <dgm:cxn modelId="{2C0E56AD-84CB-43D7-BE3C-02EDE27C500A}" type="presParOf" srcId="{ECBD65B1-625A-477D-8D9E-81C8D26071C4}" destId="{2708325F-69C3-4600-B7CA-BA85D35359E8}" srcOrd="3" destOrd="0" presId="urn:microsoft.com/office/officeart/2005/8/layout/process1"/>
    <dgm:cxn modelId="{78F7534D-7CFC-483A-95D4-57D508C8BF33}" type="presParOf" srcId="{2708325F-69C3-4600-B7CA-BA85D35359E8}" destId="{EDE49C9F-FD8F-422B-924F-873761843EA4}" srcOrd="0" destOrd="0" presId="urn:microsoft.com/office/officeart/2005/8/layout/process1"/>
    <dgm:cxn modelId="{5F1C7479-6C10-43E1-9FB9-95769FAF1E66}" type="presParOf" srcId="{ECBD65B1-625A-477D-8D9E-81C8D26071C4}" destId="{8A62C77E-6CE3-4791-8521-6962CA7A5A5E}" srcOrd="4" destOrd="0" presId="urn:microsoft.com/office/officeart/2005/8/layout/process1"/>
    <dgm:cxn modelId="{13FF559D-6DBC-46AE-89EC-D1494981756C}" type="presParOf" srcId="{ECBD65B1-625A-477D-8D9E-81C8D26071C4}" destId="{C8AA37AC-22BF-46BA-AFC7-20CDFC60539B}" srcOrd="5" destOrd="0" presId="urn:microsoft.com/office/officeart/2005/8/layout/process1"/>
    <dgm:cxn modelId="{482D23BD-1CB5-439F-B477-EC9DE5450ECE}" type="presParOf" srcId="{C8AA37AC-22BF-46BA-AFC7-20CDFC60539B}" destId="{398862EE-5B7F-497D-A7F8-43D56613AFA3}" srcOrd="0" destOrd="0" presId="urn:microsoft.com/office/officeart/2005/8/layout/process1"/>
    <dgm:cxn modelId="{C34BCDE4-3653-42CA-BE47-F15E71721D76}" type="presParOf" srcId="{ECBD65B1-625A-477D-8D9E-81C8D26071C4}" destId="{2F981815-155D-46DB-B86C-C3B949E4735E}" srcOrd="6" destOrd="0" presId="urn:microsoft.com/office/officeart/2005/8/layout/process1"/>
    <dgm:cxn modelId="{E8FCC432-E9F4-4D4F-8D6E-CF0DBDD38D2D}" type="presParOf" srcId="{ECBD65B1-625A-477D-8D9E-81C8D26071C4}" destId="{FD4A5CF9-2D8B-4072-A075-F0B24D59D983}" srcOrd="7" destOrd="0" presId="urn:microsoft.com/office/officeart/2005/8/layout/process1"/>
    <dgm:cxn modelId="{40BAAA9F-0B28-4AD8-81DA-90BB66CCD000}" type="presParOf" srcId="{FD4A5CF9-2D8B-4072-A075-F0B24D59D983}" destId="{E11AFF53-413A-4249-958F-01240C9F5C24}" srcOrd="0" destOrd="0" presId="urn:microsoft.com/office/officeart/2005/8/layout/process1"/>
    <dgm:cxn modelId="{9A57E349-490B-4742-AC42-F7863222B169}" type="presParOf" srcId="{ECBD65B1-625A-477D-8D9E-81C8D26071C4}" destId="{8E21B2DC-658C-4B64-980E-504F5BE7610F}" srcOrd="8" destOrd="0" presId="urn:microsoft.com/office/officeart/2005/8/layout/process1"/>
    <dgm:cxn modelId="{7FACAB19-86EE-4E4B-AE91-D810BF2408DA}" type="presParOf" srcId="{ECBD65B1-625A-477D-8D9E-81C8D26071C4}" destId="{E0C1DE5F-12AF-40E0-941A-0EE5C5678A4D}" srcOrd="9" destOrd="0" presId="urn:microsoft.com/office/officeart/2005/8/layout/process1"/>
    <dgm:cxn modelId="{29AC65E3-50B2-4F4A-92A7-CDF9C2BB1C39}" type="presParOf" srcId="{E0C1DE5F-12AF-40E0-941A-0EE5C5678A4D}" destId="{08EB4CAE-109D-4B95-B215-77DFC9A2136B}" srcOrd="0" destOrd="0" presId="urn:microsoft.com/office/officeart/2005/8/layout/process1"/>
    <dgm:cxn modelId="{A0336ABB-73B6-4409-881D-B189BF300A20}" type="presParOf" srcId="{ECBD65B1-625A-477D-8D9E-81C8D26071C4}" destId="{26828C41-71E7-48E2-98D5-B40ACD9116AD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CBBCB-A074-4467-8432-559C0C59C44C}">
      <dsp:nvSpPr>
        <dsp:cNvPr id="0" name=""/>
        <dsp:cNvSpPr/>
      </dsp:nvSpPr>
      <dsp:spPr>
        <a:xfrm>
          <a:off x="9290190" y="694043"/>
          <a:ext cx="1823286" cy="1823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13C1C-0373-4AD8-9F6A-688FE2CF9018}">
      <dsp:nvSpPr>
        <dsp:cNvPr id="0" name=""/>
        <dsp:cNvSpPr/>
      </dsp:nvSpPr>
      <dsp:spPr>
        <a:xfrm>
          <a:off x="9350352" y="754840"/>
          <a:ext cx="1701993" cy="170199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Workshop 5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November 21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Agreeing the </a:t>
          </a:r>
          <a:r>
            <a:rPr lang="en-GB" sz="1400" b="1" kern="1200" dirty="0"/>
            <a:t>purpose and remit </a:t>
          </a:r>
          <a:r>
            <a:rPr lang="en-GB" sz="1400" kern="1200" dirty="0"/>
            <a:t>of GPPA</a:t>
          </a:r>
          <a:br>
            <a:rPr lang="en-GB" sz="1400" kern="1200" dirty="0"/>
          </a:br>
          <a:endParaRPr lang="en-GB" sz="1400" kern="1200" dirty="0"/>
        </a:p>
      </dsp:txBody>
      <dsp:txXfrm>
        <a:off x="9593910" y="998028"/>
        <a:ext cx="1215847" cy="1215616"/>
      </dsp:txXfrm>
    </dsp:sp>
    <dsp:sp modelId="{1AD27DF8-42C9-43FC-9DB9-99ED87B5CEEE}">
      <dsp:nvSpPr>
        <dsp:cNvPr id="0" name=""/>
        <dsp:cNvSpPr/>
      </dsp:nvSpPr>
      <dsp:spPr>
        <a:xfrm rot="2700000">
          <a:off x="7404906" y="694138"/>
          <a:ext cx="1823075" cy="1823075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F30B1-40A8-4EAF-8D57-017521B7B6C0}">
      <dsp:nvSpPr>
        <dsp:cNvPr id="0" name=""/>
        <dsp:cNvSpPr/>
      </dsp:nvSpPr>
      <dsp:spPr>
        <a:xfrm>
          <a:off x="7466903" y="754840"/>
          <a:ext cx="1701993" cy="1701991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bg1"/>
              </a:solidFill>
            </a:rPr>
            <a:t>Workshop 4: October 21 - Developing the Collaboration Agreement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bg1"/>
              </a:solidFill>
            </a:rPr>
            <a:t>Established Governance Group with Lay Chair</a:t>
          </a:r>
        </a:p>
      </dsp:txBody>
      <dsp:txXfrm>
        <a:off x="7709491" y="998028"/>
        <a:ext cx="1215847" cy="1215616"/>
      </dsp:txXfrm>
    </dsp:sp>
    <dsp:sp modelId="{49ED2FF7-C278-4D21-B459-3B9051E7D33D}">
      <dsp:nvSpPr>
        <dsp:cNvPr id="0" name=""/>
        <dsp:cNvSpPr/>
      </dsp:nvSpPr>
      <dsp:spPr>
        <a:xfrm rot="2700000">
          <a:off x="5521458" y="694138"/>
          <a:ext cx="1823075" cy="1823075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0A435-C611-412E-BCFB-184F781CAE55}">
      <dsp:nvSpPr>
        <dsp:cNvPr id="0" name=""/>
        <dsp:cNvSpPr/>
      </dsp:nvSpPr>
      <dsp:spPr>
        <a:xfrm>
          <a:off x="5587369" y="737548"/>
          <a:ext cx="1701993" cy="170199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Workshop 3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Aug 21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The ‘</a:t>
          </a:r>
          <a:r>
            <a:rPr lang="en-GB" sz="1200" b="1" kern="1200" dirty="0"/>
            <a:t>how</a:t>
          </a:r>
          <a:r>
            <a:rPr lang="en-GB" sz="1200" kern="1200" dirty="0"/>
            <a:t>’ eg </a:t>
          </a:r>
          <a:r>
            <a:rPr lang="en-GB" sz="1200" b="1" kern="1200" dirty="0"/>
            <a:t>form</a:t>
          </a:r>
          <a:r>
            <a:rPr lang="en-GB" sz="1200" kern="1200" dirty="0"/>
            <a:t> - developing the role requirements for the </a:t>
          </a:r>
          <a:r>
            <a:rPr lang="en-GB" sz="1200" b="1" kern="1200" dirty="0"/>
            <a:t> </a:t>
          </a:r>
        </a:p>
      </dsp:txBody>
      <dsp:txXfrm>
        <a:off x="5829957" y="980735"/>
        <a:ext cx="1215847" cy="1215616"/>
      </dsp:txXfrm>
    </dsp:sp>
    <dsp:sp modelId="{A2B68B76-6B69-450C-9D41-C20A00A730B1}">
      <dsp:nvSpPr>
        <dsp:cNvPr id="0" name=""/>
        <dsp:cNvSpPr/>
      </dsp:nvSpPr>
      <dsp:spPr>
        <a:xfrm rot="2700000">
          <a:off x="3637039" y="694138"/>
          <a:ext cx="1823075" cy="1823075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8F6AAB-05CD-43BE-9B06-8F895DE6E2B3}">
      <dsp:nvSpPr>
        <dsp:cNvPr id="0" name=""/>
        <dsp:cNvSpPr/>
      </dsp:nvSpPr>
      <dsp:spPr>
        <a:xfrm>
          <a:off x="3698066" y="754840"/>
          <a:ext cx="1701993" cy="1701991"/>
        </a:xfrm>
        <a:prstGeom prst="ellipse">
          <a:avLst/>
        </a:prstGeom>
        <a:solidFill>
          <a:schemeClr val="accent5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solidFill>
                <a:schemeClr val="bg1"/>
              </a:solidFill>
            </a:rPr>
            <a:t>Workshop 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solidFill>
                <a:schemeClr val="bg1"/>
              </a:solidFill>
            </a:rPr>
            <a:t>June 21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solidFill>
                <a:schemeClr val="bg1"/>
              </a:solidFill>
            </a:rPr>
            <a:t>The ‘what’ – developing the functions of the GPPA</a:t>
          </a:r>
          <a:r>
            <a:rPr lang="en-GB" sz="1000" b="1" kern="1200" dirty="0">
              <a:solidFill>
                <a:schemeClr val="bg1"/>
              </a:solidFill>
            </a:rPr>
            <a:t/>
          </a:r>
          <a:br>
            <a:rPr lang="en-GB" sz="1000" b="1" kern="1200" dirty="0">
              <a:solidFill>
                <a:schemeClr val="bg1"/>
              </a:solidFill>
            </a:rPr>
          </a:br>
          <a:r>
            <a:rPr lang="en-GB" sz="1000" kern="1200" dirty="0"/>
            <a:t/>
          </a:r>
          <a:br>
            <a:rPr lang="en-GB" sz="1000" kern="1200" dirty="0"/>
          </a:br>
          <a:endParaRPr lang="en-GB" sz="1000" kern="1200" dirty="0"/>
        </a:p>
      </dsp:txBody>
      <dsp:txXfrm>
        <a:off x="3941624" y="998028"/>
        <a:ext cx="1215847" cy="1215616"/>
      </dsp:txXfrm>
    </dsp:sp>
    <dsp:sp modelId="{1C8596DC-C72B-44D5-A208-49E5ADF6BBA7}">
      <dsp:nvSpPr>
        <dsp:cNvPr id="0" name=""/>
        <dsp:cNvSpPr/>
      </dsp:nvSpPr>
      <dsp:spPr>
        <a:xfrm rot="2700000">
          <a:off x="1752620" y="694138"/>
          <a:ext cx="1823075" cy="1823075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CBD8A0-B1AE-4726-A5B6-8C929ECF7B09}">
      <dsp:nvSpPr>
        <dsp:cNvPr id="0" name=""/>
        <dsp:cNvSpPr/>
      </dsp:nvSpPr>
      <dsp:spPr>
        <a:xfrm>
          <a:off x="1813647" y="754840"/>
          <a:ext cx="1701993" cy="170199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Workshop 1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May 21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The ‘</a:t>
          </a:r>
          <a:r>
            <a:rPr lang="en-GB" sz="1400" b="1" kern="1200" dirty="0"/>
            <a:t>Why</a:t>
          </a:r>
          <a:r>
            <a:rPr lang="en-GB" sz="1400" kern="1200" dirty="0"/>
            <a:t>’ e.g. high level case</a:t>
          </a:r>
        </a:p>
      </dsp:txBody>
      <dsp:txXfrm>
        <a:off x="2057205" y="998028"/>
        <a:ext cx="1215847" cy="12156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A40EA-D9E3-4250-B18C-C87963B08A1B}">
      <dsp:nvSpPr>
        <dsp:cNvPr id="0" name=""/>
        <dsp:cNvSpPr/>
      </dsp:nvSpPr>
      <dsp:spPr>
        <a:xfrm>
          <a:off x="9437484" y="706284"/>
          <a:ext cx="1870969" cy="18712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FE285-A5CE-4B26-BDEB-8E3AFE2AEBFF}">
      <dsp:nvSpPr>
        <dsp:cNvPr id="0" name=""/>
        <dsp:cNvSpPr/>
      </dsp:nvSpPr>
      <dsp:spPr>
        <a:xfrm>
          <a:off x="9499219" y="768671"/>
          <a:ext cx="1746503" cy="1746502"/>
        </a:xfrm>
        <a:prstGeom prst="ellipse">
          <a:avLst/>
        </a:prstGeom>
        <a:solidFill>
          <a:schemeClr val="accent4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Borough elections and </a:t>
          </a:r>
          <a:r>
            <a:rPr lang="en-GB" sz="1200" b="0" kern="1200" dirty="0"/>
            <a:t>appointments  to </a:t>
          </a:r>
          <a:r>
            <a:rPr lang="en-GB" sz="1200" b="1" kern="1200" dirty="0"/>
            <a:t>GPPA Board</a:t>
          </a:r>
        </a:p>
      </dsp:txBody>
      <dsp:txXfrm>
        <a:off x="9749146" y="1018218"/>
        <a:ext cx="1247644" cy="1247407"/>
      </dsp:txXfrm>
    </dsp:sp>
    <dsp:sp modelId="{2AF4A9B2-0585-EF4E-A599-55AEEB9EA5CF}">
      <dsp:nvSpPr>
        <dsp:cNvPr id="0" name=""/>
        <dsp:cNvSpPr/>
      </dsp:nvSpPr>
      <dsp:spPr>
        <a:xfrm rot="2700000">
          <a:off x="7502896" y="706381"/>
          <a:ext cx="1870753" cy="187075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B77707-5D55-274C-9E04-EEB3F0135273}">
      <dsp:nvSpPr>
        <dsp:cNvPr id="0" name=""/>
        <dsp:cNvSpPr/>
      </dsp:nvSpPr>
      <dsp:spPr>
        <a:xfrm>
          <a:off x="7566515" y="768671"/>
          <a:ext cx="1746503" cy="1746502"/>
        </a:xfrm>
        <a:prstGeom prst="ellipse">
          <a:avLst/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kern="1200" dirty="0">
              <a:solidFill>
                <a:schemeClr val="tx1"/>
              </a:solidFill>
            </a:rPr>
            <a:t>1 April: GPPA Managing Director </a:t>
          </a:r>
          <a:r>
            <a:rPr lang="en-GB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joins</a:t>
          </a:r>
        </a:p>
      </dsp:txBody>
      <dsp:txXfrm>
        <a:off x="7815446" y="1018218"/>
        <a:ext cx="1247644" cy="1247407"/>
      </dsp:txXfrm>
    </dsp:sp>
    <dsp:sp modelId="{EB6A68A6-26BC-4D86-AEA6-F91A936FA7AD}">
      <dsp:nvSpPr>
        <dsp:cNvPr id="0" name=""/>
        <dsp:cNvSpPr/>
      </dsp:nvSpPr>
      <dsp:spPr>
        <a:xfrm rot="2700000">
          <a:off x="5570192" y="706381"/>
          <a:ext cx="1870753" cy="187075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F4C64-DBBD-4C85-AC6F-EDF611406CC7}">
      <dsp:nvSpPr>
        <dsp:cNvPr id="0" name=""/>
        <dsp:cNvSpPr/>
      </dsp:nvSpPr>
      <dsp:spPr>
        <a:xfrm>
          <a:off x="5632814" y="768671"/>
          <a:ext cx="1746503" cy="1746502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bg1"/>
              </a:solidFill>
            </a:rPr>
            <a:t>Engaging general practice and other system partners</a:t>
          </a:r>
        </a:p>
      </dsp:txBody>
      <dsp:txXfrm>
        <a:off x="5881746" y="1018218"/>
        <a:ext cx="1247644" cy="1247407"/>
      </dsp:txXfrm>
    </dsp:sp>
    <dsp:sp modelId="{25C873F1-7ADC-495D-946D-00F0AABD32FE}">
      <dsp:nvSpPr>
        <dsp:cNvPr id="0" name=""/>
        <dsp:cNvSpPr/>
      </dsp:nvSpPr>
      <dsp:spPr>
        <a:xfrm rot="2700000">
          <a:off x="3636491" y="706381"/>
          <a:ext cx="1870753" cy="187075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827D7E-E493-4071-ADD7-B1C839DD0D03}">
      <dsp:nvSpPr>
        <dsp:cNvPr id="0" name=""/>
        <dsp:cNvSpPr/>
      </dsp:nvSpPr>
      <dsp:spPr>
        <a:xfrm>
          <a:off x="3699114" y="768671"/>
          <a:ext cx="1746503" cy="174650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Feb / Mar 22 - </a:t>
          </a:r>
          <a:r>
            <a:rPr lang="en-GB" sz="1200" b="1" kern="1200" dirty="0"/>
            <a:t>confirm</a:t>
          </a:r>
          <a:r>
            <a:rPr lang="en-GB" sz="1200" kern="1200" dirty="0"/>
            <a:t> </a:t>
          </a:r>
          <a:r>
            <a:rPr lang="en-GB" sz="1200" b="1" kern="1200" dirty="0"/>
            <a:t>resourcing</a:t>
          </a:r>
          <a:r>
            <a:rPr lang="en-GB" sz="1200" b="0" kern="1200" dirty="0"/>
            <a:t> for development and delivery in year one</a:t>
          </a:r>
          <a:endParaRPr lang="en-GB" sz="1200" b="1" kern="1200" dirty="0"/>
        </a:p>
      </dsp:txBody>
      <dsp:txXfrm>
        <a:off x="3949041" y="1018218"/>
        <a:ext cx="1247644" cy="1247407"/>
      </dsp:txXfrm>
    </dsp:sp>
    <dsp:sp modelId="{78EDED91-258C-4A09-AAD5-5D68FB648356}">
      <dsp:nvSpPr>
        <dsp:cNvPr id="0" name=""/>
        <dsp:cNvSpPr/>
      </dsp:nvSpPr>
      <dsp:spPr>
        <a:xfrm rot="2700000">
          <a:off x="1702791" y="706381"/>
          <a:ext cx="1870753" cy="187075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88E947-E13C-40C1-8B28-2B1F6547C96A}">
      <dsp:nvSpPr>
        <dsp:cNvPr id="0" name=""/>
        <dsp:cNvSpPr/>
      </dsp:nvSpPr>
      <dsp:spPr>
        <a:xfrm>
          <a:off x="1765414" y="768671"/>
          <a:ext cx="1746503" cy="1746502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bg1"/>
              </a:solidFill>
            </a:rPr>
            <a:t>Workshop 6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bg1"/>
              </a:solidFill>
            </a:rPr>
            <a:t>Feb 22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bg1"/>
              </a:solidFill>
            </a:rPr>
            <a:t>The ‘focus’ and priorities for GPPA’s first 12months</a:t>
          </a:r>
        </a:p>
      </dsp:txBody>
      <dsp:txXfrm>
        <a:off x="2015341" y="1018218"/>
        <a:ext cx="1247644" cy="12474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D0AAF-40CF-4126-A6A6-7F3A7FF27395}">
      <dsp:nvSpPr>
        <dsp:cNvPr id="0" name=""/>
        <dsp:cNvSpPr/>
      </dsp:nvSpPr>
      <dsp:spPr>
        <a:xfrm>
          <a:off x="2880" y="86670"/>
          <a:ext cx="1222496" cy="528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Communications Development </a:t>
          </a:r>
        </a:p>
      </dsp:txBody>
      <dsp:txXfrm>
        <a:off x="2880" y="86670"/>
        <a:ext cx="1222496" cy="352555"/>
      </dsp:txXfrm>
    </dsp:sp>
    <dsp:sp modelId="{8452420F-ED70-4FD8-BB88-AD200D0E75FA}">
      <dsp:nvSpPr>
        <dsp:cNvPr id="0" name=""/>
        <dsp:cNvSpPr/>
      </dsp:nvSpPr>
      <dsp:spPr>
        <a:xfrm>
          <a:off x="253271" y="439225"/>
          <a:ext cx="1222496" cy="1263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/>
            <a:t>Develop messages and various engagement methods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/>
            <a:t>Confirm dates when engagement can occur by borough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900" kern="1200" dirty="0"/>
        </a:p>
      </dsp:txBody>
      <dsp:txXfrm>
        <a:off x="289077" y="475031"/>
        <a:ext cx="1150884" cy="1191987"/>
      </dsp:txXfrm>
    </dsp:sp>
    <dsp:sp modelId="{6B9ECD52-EE97-4AC3-81B6-62C8F5F2D250}">
      <dsp:nvSpPr>
        <dsp:cNvPr id="0" name=""/>
        <dsp:cNvSpPr/>
      </dsp:nvSpPr>
      <dsp:spPr>
        <a:xfrm>
          <a:off x="1410703" y="110764"/>
          <a:ext cx="392891" cy="304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1410703" y="171637"/>
        <a:ext cx="301581" cy="182620"/>
      </dsp:txXfrm>
    </dsp:sp>
    <dsp:sp modelId="{978FA582-FECE-4BF6-8890-CAE8DEC16190}">
      <dsp:nvSpPr>
        <dsp:cNvPr id="0" name=""/>
        <dsp:cNvSpPr/>
      </dsp:nvSpPr>
      <dsp:spPr>
        <a:xfrm>
          <a:off x="1966681" y="86670"/>
          <a:ext cx="1222496" cy="528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Engage in each borough</a:t>
          </a:r>
        </a:p>
      </dsp:txBody>
      <dsp:txXfrm>
        <a:off x="1966681" y="86670"/>
        <a:ext cx="1222496" cy="352555"/>
      </dsp:txXfrm>
    </dsp:sp>
    <dsp:sp modelId="{FEE93AE8-DF1A-4FA6-B3ED-70B1D9581978}">
      <dsp:nvSpPr>
        <dsp:cNvPr id="0" name=""/>
        <dsp:cNvSpPr/>
      </dsp:nvSpPr>
      <dsp:spPr>
        <a:xfrm>
          <a:off x="2217072" y="439225"/>
          <a:ext cx="1222496" cy="1263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/>
            <a:t>Send communications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/>
            <a:t>Undertake events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/>
            <a:t>Signal election dates and process</a:t>
          </a:r>
        </a:p>
      </dsp:txBody>
      <dsp:txXfrm>
        <a:off x="2252878" y="475031"/>
        <a:ext cx="1150884" cy="1191987"/>
      </dsp:txXfrm>
    </dsp:sp>
    <dsp:sp modelId="{80B0D820-B4E1-4D7F-BE7F-FEAC70599E30}">
      <dsp:nvSpPr>
        <dsp:cNvPr id="0" name=""/>
        <dsp:cNvSpPr/>
      </dsp:nvSpPr>
      <dsp:spPr>
        <a:xfrm>
          <a:off x="3374504" y="110764"/>
          <a:ext cx="392891" cy="304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3374504" y="171637"/>
        <a:ext cx="301581" cy="182620"/>
      </dsp:txXfrm>
    </dsp:sp>
    <dsp:sp modelId="{3482AD95-5017-4D3A-9F5B-02C6C9264265}">
      <dsp:nvSpPr>
        <dsp:cNvPr id="0" name=""/>
        <dsp:cNvSpPr/>
      </dsp:nvSpPr>
      <dsp:spPr>
        <a:xfrm>
          <a:off x="3930482" y="86670"/>
          <a:ext cx="1222496" cy="528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Continue Comms</a:t>
          </a:r>
        </a:p>
      </dsp:txBody>
      <dsp:txXfrm>
        <a:off x="3930482" y="86670"/>
        <a:ext cx="1222496" cy="352555"/>
      </dsp:txXfrm>
    </dsp:sp>
    <dsp:sp modelId="{BDB4DF00-996D-4DFB-9F40-9816482E1443}">
      <dsp:nvSpPr>
        <dsp:cNvPr id="0" name=""/>
        <dsp:cNvSpPr/>
      </dsp:nvSpPr>
      <dsp:spPr>
        <a:xfrm>
          <a:off x="4180873" y="439225"/>
          <a:ext cx="1222496" cy="1263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/>
            <a:t> Continue to promote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/>
            <a:t> Send out EOI requests </a:t>
          </a:r>
        </a:p>
      </dsp:txBody>
      <dsp:txXfrm>
        <a:off x="4216679" y="475031"/>
        <a:ext cx="1150884" cy="1191987"/>
      </dsp:txXfrm>
    </dsp:sp>
    <dsp:sp modelId="{C29FEE5A-F609-4337-B300-91D61893A8F0}">
      <dsp:nvSpPr>
        <dsp:cNvPr id="0" name=""/>
        <dsp:cNvSpPr/>
      </dsp:nvSpPr>
      <dsp:spPr>
        <a:xfrm>
          <a:off x="5338305" y="110764"/>
          <a:ext cx="392891" cy="304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5338305" y="171637"/>
        <a:ext cx="301581" cy="182620"/>
      </dsp:txXfrm>
    </dsp:sp>
    <dsp:sp modelId="{A489EAAA-E9A0-48FA-ADF3-030746CEE8E3}">
      <dsp:nvSpPr>
        <dsp:cNvPr id="0" name=""/>
        <dsp:cNvSpPr/>
      </dsp:nvSpPr>
      <dsp:spPr>
        <a:xfrm>
          <a:off x="5894283" y="86670"/>
          <a:ext cx="1222496" cy="528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Continue Comms</a:t>
          </a:r>
        </a:p>
      </dsp:txBody>
      <dsp:txXfrm>
        <a:off x="5894283" y="86670"/>
        <a:ext cx="1222496" cy="352555"/>
      </dsp:txXfrm>
    </dsp:sp>
    <dsp:sp modelId="{1B0E83FB-2B51-4E63-9768-9122F7C34DA5}">
      <dsp:nvSpPr>
        <dsp:cNvPr id="0" name=""/>
        <dsp:cNvSpPr/>
      </dsp:nvSpPr>
      <dsp:spPr>
        <a:xfrm>
          <a:off x="6144674" y="439225"/>
          <a:ext cx="1222496" cy="1263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/>
            <a:t>Promote process for the election</a:t>
          </a:r>
        </a:p>
      </dsp:txBody>
      <dsp:txXfrm>
        <a:off x="6180480" y="475031"/>
        <a:ext cx="1150884" cy="1191987"/>
      </dsp:txXfrm>
    </dsp:sp>
    <dsp:sp modelId="{E0F6E280-7673-4035-AD3E-344515836E91}">
      <dsp:nvSpPr>
        <dsp:cNvPr id="0" name=""/>
        <dsp:cNvSpPr/>
      </dsp:nvSpPr>
      <dsp:spPr>
        <a:xfrm>
          <a:off x="7302105" y="110764"/>
          <a:ext cx="392891" cy="304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7302105" y="171637"/>
        <a:ext cx="301581" cy="182620"/>
      </dsp:txXfrm>
    </dsp:sp>
    <dsp:sp modelId="{028D900B-812C-48E8-9271-5CE134138697}">
      <dsp:nvSpPr>
        <dsp:cNvPr id="0" name=""/>
        <dsp:cNvSpPr/>
      </dsp:nvSpPr>
      <dsp:spPr>
        <a:xfrm>
          <a:off x="7858083" y="86670"/>
          <a:ext cx="1222496" cy="528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Comms</a:t>
          </a:r>
        </a:p>
      </dsp:txBody>
      <dsp:txXfrm>
        <a:off x="7858083" y="86670"/>
        <a:ext cx="1222496" cy="352555"/>
      </dsp:txXfrm>
    </dsp:sp>
    <dsp:sp modelId="{7D1D2AF2-8227-4E4B-9F67-A3292A3D76E8}">
      <dsp:nvSpPr>
        <dsp:cNvPr id="0" name=""/>
        <dsp:cNvSpPr/>
      </dsp:nvSpPr>
      <dsp:spPr>
        <a:xfrm>
          <a:off x="8108474" y="439225"/>
          <a:ext cx="1222496" cy="1263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00242A-6A8E-4E06-BAFF-4969EADA0DE0}">
      <dsp:nvSpPr>
        <dsp:cNvPr id="0" name=""/>
        <dsp:cNvSpPr/>
      </dsp:nvSpPr>
      <dsp:spPr>
        <a:xfrm>
          <a:off x="9265906" y="110764"/>
          <a:ext cx="392891" cy="304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9265906" y="171637"/>
        <a:ext cx="301581" cy="182620"/>
      </dsp:txXfrm>
    </dsp:sp>
    <dsp:sp modelId="{C0B44BEE-31FB-4CF6-AECE-E38735394982}">
      <dsp:nvSpPr>
        <dsp:cNvPr id="0" name=""/>
        <dsp:cNvSpPr/>
      </dsp:nvSpPr>
      <dsp:spPr>
        <a:xfrm>
          <a:off x="9821884" y="86670"/>
          <a:ext cx="1222496" cy="528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Comms</a:t>
          </a:r>
        </a:p>
      </dsp:txBody>
      <dsp:txXfrm>
        <a:off x="9821884" y="86670"/>
        <a:ext cx="1222496" cy="352555"/>
      </dsp:txXfrm>
    </dsp:sp>
    <dsp:sp modelId="{F3FE60DB-58A0-406C-923A-CD05D8BFC15D}">
      <dsp:nvSpPr>
        <dsp:cNvPr id="0" name=""/>
        <dsp:cNvSpPr/>
      </dsp:nvSpPr>
      <dsp:spPr>
        <a:xfrm>
          <a:off x="10072275" y="439225"/>
          <a:ext cx="1222496" cy="1263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/>
            <a:t>Communicate outcome</a:t>
          </a:r>
        </a:p>
      </dsp:txBody>
      <dsp:txXfrm>
        <a:off x="10108081" y="475031"/>
        <a:ext cx="1150884" cy="11919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D0AAF-40CF-4126-A6A6-7F3A7FF27395}">
      <dsp:nvSpPr>
        <dsp:cNvPr id="0" name=""/>
        <dsp:cNvSpPr/>
      </dsp:nvSpPr>
      <dsp:spPr>
        <a:xfrm>
          <a:off x="2880" y="3011"/>
          <a:ext cx="1222496" cy="5827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Election Process</a:t>
          </a:r>
        </a:p>
      </dsp:txBody>
      <dsp:txXfrm>
        <a:off x="2880" y="3011"/>
        <a:ext cx="1222496" cy="388499"/>
      </dsp:txXfrm>
    </dsp:sp>
    <dsp:sp modelId="{8452420F-ED70-4FD8-BB88-AD200D0E75FA}">
      <dsp:nvSpPr>
        <dsp:cNvPr id="0" name=""/>
        <dsp:cNvSpPr/>
      </dsp:nvSpPr>
      <dsp:spPr>
        <a:xfrm>
          <a:off x="253271" y="391510"/>
          <a:ext cx="1222496" cy="172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/>
            <a:t>Confirm roles, rates of pay and JD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/>
            <a:t>Confirm LMC happy to support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/>
            <a:t>Confirm process for the election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/>
            <a:t>Agree voting ratio by practice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000" kern="1200" dirty="0"/>
        </a:p>
      </dsp:txBody>
      <dsp:txXfrm>
        <a:off x="289077" y="427316"/>
        <a:ext cx="1150884" cy="1656388"/>
      </dsp:txXfrm>
    </dsp:sp>
    <dsp:sp modelId="{6B9ECD52-EE97-4AC3-81B6-62C8F5F2D250}">
      <dsp:nvSpPr>
        <dsp:cNvPr id="0" name=""/>
        <dsp:cNvSpPr/>
      </dsp:nvSpPr>
      <dsp:spPr>
        <a:xfrm>
          <a:off x="1410703" y="45077"/>
          <a:ext cx="392891" cy="304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1410703" y="105950"/>
        <a:ext cx="301581" cy="182620"/>
      </dsp:txXfrm>
    </dsp:sp>
    <dsp:sp modelId="{978FA582-FECE-4BF6-8890-CAE8DEC16190}">
      <dsp:nvSpPr>
        <dsp:cNvPr id="0" name=""/>
        <dsp:cNvSpPr/>
      </dsp:nvSpPr>
      <dsp:spPr>
        <a:xfrm>
          <a:off x="1966681" y="3011"/>
          <a:ext cx="1222496" cy="5827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Set up elections and interviews </a:t>
          </a:r>
        </a:p>
      </dsp:txBody>
      <dsp:txXfrm>
        <a:off x="1966681" y="3011"/>
        <a:ext cx="1222496" cy="388499"/>
      </dsp:txXfrm>
    </dsp:sp>
    <dsp:sp modelId="{FEE93AE8-DF1A-4FA6-B3ED-70B1D9581978}">
      <dsp:nvSpPr>
        <dsp:cNvPr id="0" name=""/>
        <dsp:cNvSpPr/>
      </dsp:nvSpPr>
      <dsp:spPr>
        <a:xfrm>
          <a:off x="2217072" y="391510"/>
          <a:ext cx="1222496" cy="172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/>
            <a:t>Confirm dates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/>
            <a:t>Confirm interviewers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/>
            <a:t>Set up interviews and process for election </a:t>
          </a:r>
        </a:p>
      </dsp:txBody>
      <dsp:txXfrm>
        <a:off x="2252878" y="427316"/>
        <a:ext cx="1150884" cy="1656388"/>
      </dsp:txXfrm>
    </dsp:sp>
    <dsp:sp modelId="{80B0D820-B4E1-4D7F-BE7F-FEAC70599E30}">
      <dsp:nvSpPr>
        <dsp:cNvPr id="0" name=""/>
        <dsp:cNvSpPr/>
      </dsp:nvSpPr>
      <dsp:spPr>
        <a:xfrm>
          <a:off x="3374503" y="45077"/>
          <a:ext cx="392891" cy="304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3374503" y="105950"/>
        <a:ext cx="301581" cy="182620"/>
      </dsp:txXfrm>
    </dsp:sp>
    <dsp:sp modelId="{3482AD95-5017-4D3A-9F5B-02C6C9264265}">
      <dsp:nvSpPr>
        <dsp:cNvPr id="0" name=""/>
        <dsp:cNvSpPr/>
      </dsp:nvSpPr>
      <dsp:spPr>
        <a:xfrm>
          <a:off x="3930482" y="3011"/>
          <a:ext cx="1222496" cy="5827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Expressions of Interest </a:t>
          </a:r>
        </a:p>
      </dsp:txBody>
      <dsp:txXfrm>
        <a:off x="3930482" y="3011"/>
        <a:ext cx="1222496" cy="388499"/>
      </dsp:txXfrm>
    </dsp:sp>
    <dsp:sp modelId="{BDB4DF00-996D-4DFB-9F40-9816482E1443}">
      <dsp:nvSpPr>
        <dsp:cNvPr id="0" name=""/>
        <dsp:cNvSpPr/>
      </dsp:nvSpPr>
      <dsp:spPr>
        <a:xfrm>
          <a:off x="4180872" y="391510"/>
          <a:ext cx="1222496" cy="172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/>
            <a:t>Send out EOI requests to practices, PCNS and Federations</a:t>
          </a:r>
        </a:p>
      </dsp:txBody>
      <dsp:txXfrm>
        <a:off x="4216678" y="427316"/>
        <a:ext cx="1150884" cy="1656388"/>
      </dsp:txXfrm>
    </dsp:sp>
    <dsp:sp modelId="{67779AAA-E838-4965-94AC-7AAA6C4DD5D3}">
      <dsp:nvSpPr>
        <dsp:cNvPr id="0" name=""/>
        <dsp:cNvSpPr/>
      </dsp:nvSpPr>
      <dsp:spPr>
        <a:xfrm>
          <a:off x="5338304" y="45077"/>
          <a:ext cx="392891" cy="304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5338304" y="105950"/>
        <a:ext cx="301581" cy="182620"/>
      </dsp:txXfrm>
    </dsp:sp>
    <dsp:sp modelId="{E4C6C6B7-8D1E-4214-A57C-1E117BA30881}">
      <dsp:nvSpPr>
        <dsp:cNvPr id="0" name=""/>
        <dsp:cNvSpPr/>
      </dsp:nvSpPr>
      <dsp:spPr>
        <a:xfrm>
          <a:off x="5894282" y="3011"/>
          <a:ext cx="1222496" cy="5827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Interviews</a:t>
          </a:r>
        </a:p>
      </dsp:txBody>
      <dsp:txXfrm>
        <a:off x="5894282" y="3011"/>
        <a:ext cx="1222496" cy="388499"/>
      </dsp:txXfrm>
    </dsp:sp>
    <dsp:sp modelId="{E4BB2386-8519-442B-BA75-53C9F045385A}">
      <dsp:nvSpPr>
        <dsp:cNvPr id="0" name=""/>
        <dsp:cNvSpPr/>
      </dsp:nvSpPr>
      <dsp:spPr>
        <a:xfrm>
          <a:off x="6144673" y="391510"/>
          <a:ext cx="1222496" cy="172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/>
            <a:t>Confirm interviews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/>
            <a:t>Conduct interviews</a:t>
          </a:r>
        </a:p>
      </dsp:txBody>
      <dsp:txXfrm>
        <a:off x="6180479" y="427316"/>
        <a:ext cx="1150884" cy="1656388"/>
      </dsp:txXfrm>
    </dsp:sp>
    <dsp:sp modelId="{30A69649-8C32-4E9F-9D59-F0A510A67586}">
      <dsp:nvSpPr>
        <dsp:cNvPr id="0" name=""/>
        <dsp:cNvSpPr/>
      </dsp:nvSpPr>
      <dsp:spPr>
        <a:xfrm>
          <a:off x="7302105" y="45077"/>
          <a:ext cx="392891" cy="304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7302105" y="105950"/>
        <a:ext cx="301581" cy="182620"/>
      </dsp:txXfrm>
    </dsp:sp>
    <dsp:sp modelId="{A247550C-9610-4E32-B8E7-AD07B002904F}">
      <dsp:nvSpPr>
        <dsp:cNvPr id="0" name=""/>
        <dsp:cNvSpPr/>
      </dsp:nvSpPr>
      <dsp:spPr>
        <a:xfrm>
          <a:off x="7858083" y="3011"/>
          <a:ext cx="1222496" cy="5827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Elections</a:t>
          </a:r>
        </a:p>
      </dsp:txBody>
      <dsp:txXfrm>
        <a:off x="7858083" y="3011"/>
        <a:ext cx="1222496" cy="388499"/>
      </dsp:txXfrm>
    </dsp:sp>
    <dsp:sp modelId="{1A792B84-F7C6-4698-9348-3689F359AFDB}">
      <dsp:nvSpPr>
        <dsp:cNvPr id="0" name=""/>
        <dsp:cNvSpPr/>
      </dsp:nvSpPr>
      <dsp:spPr>
        <a:xfrm>
          <a:off x="8108474" y="391510"/>
          <a:ext cx="1222496" cy="172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/>
            <a:t>Successful interviewees are put forward for election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/>
            <a:t>Election initiated</a:t>
          </a:r>
        </a:p>
      </dsp:txBody>
      <dsp:txXfrm>
        <a:off x="8144280" y="427316"/>
        <a:ext cx="1150884" cy="1656388"/>
      </dsp:txXfrm>
    </dsp:sp>
    <dsp:sp modelId="{FBB489E9-8ACC-4882-916B-B604E8DA1CB2}">
      <dsp:nvSpPr>
        <dsp:cNvPr id="0" name=""/>
        <dsp:cNvSpPr/>
      </dsp:nvSpPr>
      <dsp:spPr>
        <a:xfrm>
          <a:off x="9265905" y="45077"/>
          <a:ext cx="392891" cy="304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9265905" y="105950"/>
        <a:ext cx="301581" cy="182620"/>
      </dsp:txXfrm>
    </dsp:sp>
    <dsp:sp modelId="{9E2557B0-D32A-40C7-95B4-3388D35E803B}">
      <dsp:nvSpPr>
        <dsp:cNvPr id="0" name=""/>
        <dsp:cNvSpPr/>
      </dsp:nvSpPr>
      <dsp:spPr>
        <a:xfrm>
          <a:off x="9821883" y="3011"/>
          <a:ext cx="1222496" cy="5827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Appointment to Board</a:t>
          </a:r>
        </a:p>
      </dsp:txBody>
      <dsp:txXfrm>
        <a:off x="9821883" y="3011"/>
        <a:ext cx="1222496" cy="388499"/>
      </dsp:txXfrm>
    </dsp:sp>
    <dsp:sp modelId="{9B5AB862-136F-4232-A322-E476454B42A3}">
      <dsp:nvSpPr>
        <dsp:cNvPr id="0" name=""/>
        <dsp:cNvSpPr/>
      </dsp:nvSpPr>
      <dsp:spPr>
        <a:xfrm>
          <a:off x="10072274" y="391510"/>
          <a:ext cx="1222496" cy="172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/>
            <a:t>Confirm successful candidates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/>
            <a:t>Invite to first Board</a:t>
          </a:r>
        </a:p>
      </dsp:txBody>
      <dsp:txXfrm>
        <a:off x="10108080" y="427316"/>
        <a:ext cx="1150884" cy="16563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D0AAF-40CF-4126-A6A6-7F3A7FF27395}">
      <dsp:nvSpPr>
        <dsp:cNvPr id="0" name=""/>
        <dsp:cNvSpPr/>
      </dsp:nvSpPr>
      <dsp:spPr>
        <a:xfrm>
          <a:off x="1492" y="4224"/>
          <a:ext cx="1874952" cy="475200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Collaboration Agreement</a:t>
          </a:r>
        </a:p>
      </dsp:txBody>
      <dsp:txXfrm>
        <a:off x="1492" y="4224"/>
        <a:ext cx="1874952" cy="316800"/>
      </dsp:txXfrm>
    </dsp:sp>
    <dsp:sp modelId="{8452420F-ED70-4FD8-BB88-AD200D0E75FA}">
      <dsp:nvSpPr>
        <dsp:cNvPr id="0" name=""/>
        <dsp:cNvSpPr/>
      </dsp:nvSpPr>
      <dsp:spPr>
        <a:xfrm>
          <a:off x="385518" y="321024"/>
          <a:ext cx="1874952" cy="63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/>
            <a:t>Update collaboration agreement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/>
            <a:t>Ensure agreement on who signs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900" kern="1200" dirty="0"/>
        </a:p>
      </dsp:txBody>
      <dsp:txXfrm>
        <a:off x="404076" y="339582"/>
        <a:ext cx="1837836" cy="596484"/>
      </dsp:txXfrm>
    </dsp:sp>
    <dsp:sp modelId="{6B9ECD52-EE97-4AC3-81B6-62C8F5F2D250}">
      <dsp:nvSpPr>
        <dsp:cNvPr id="0" name=""/>
        <dsp:cNvSpPr/>
      </dsp:nvSpPr>
      <dsp:spPr>
        <a:xfrm>
          <a:off x="2160680" y="-70779"/>
          <a:ext cx="602580" cy="466808"/>
        </a:xfrm>
        <a:prstGeom prst="rightArrow">
          <a:avLst>
            <a:gd name="adj1" fmla="val 60000"/>
            <a:gd name="adj2" fmla="val 50000"/>
          </a:avLst>
        </a:prstGeom>
        <a:solidFill>
          <a:srgbClr val="7030A0">
            <a:alpha val="24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2160680" y="22583"/>
        <a:ext cx="462538" cy="280084"/>
      </dsp:txXfrm>
    </dsp:sp>
    <dsp:sp modelId="{978FA582-FECE-4BF6-8890-CAE8DEC16190}">
      <dsp:nvSpPr>
        <dsp:cNvPr id="0" name=""/>
        <dsp:cNvSpPr/>
      </dsp:nvSpPr>
      <dsp:spPr>
        <a:xfrm>
          <a:off x="3013388" y="4224"/>
          <a:ext cx="1874952" cy="475200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Collaboration Agreement</a:t>
          </a:r>
        </a:p>
      </dsp:txBody>
      <dsp:txXfrm>
        <a:off x="3013388" y="4224"/>
        <a:ext cx="1874952" cy="316800"/>
      </dsp:txXfrm>
    </dsp:sp>
    <dsp:sp modelId="{FEE93AE8-DF1A-4FA6-B3ED-70B1D9581978}">
      <dsp:nvSpPr>
        <dsp:cNvPr id="0" name=""/>
        <dsp:cNvSpPr/>
      </dsp:nvSpPr>
      <dsp:spPr>
        <a:xfrm>
          <a:off x="3397415" y="321024"/>
          <a:ext cx="1874952" cy="63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/>
            <a:t>Agree final version via Governance and GPPA Ref Group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900" kern="1200" dirty="0"/>
        </a:p>
      </dsp:txBody>
      <dsp:txXfrm>
        <a:off x="3415973" y="339582"/>
        <a:ext cx="1837836" cy="596484"/>
      </dsp:txXfrm>
    </dsp:sp>
    <dsp:sp modelId="{80B0D820-B4E1-4D7F-BE7F-FEAC70599E30}">
      <dsp:nvSpPr>
        <dsp:cNvPr id="0" name=""/>
        <dsp:cNvSpPr/>
      </dsp:nvSpPr>
      <dsp:spPr>
        <a:xfrm>
          <a:off x="5172577" y="-70779"/>
          <a:ext cx="602580" cy="466808"/>
        </a:xfrm>
        <a:prstGeom prst="rightArrow">
          <a:avLst>
            <a:gd name="adj1" fmla="val 60000"/>
            <a:gd name="adj2" fmla="val 50000"/>
          </a:avLst>
        </a:prstGeom>
        <a:solidFill>
          <a:srgbClr val="7030A0">
            <a:alpha val="23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5172577" y="22583"/>
        <a:ext cx="462538" cy="280084"/>
      </dsp:txXfrm>
    </dsp:sp>
    <dsp:sp modelId="{3482AD95-5017-4D3A-9F5B-02C6C9264265}">
      <dsp:nvSpPr>
        <dsp:cNvPr id="0" name=""/>
        <dsp:cNvSpPr/>
      </dsp:nvSpPr>
      <dsp:spPr>
        <a:xfrm>
          <a:off x="6025285" y="4224"/>
          <a:ext cx="1874952" cy="475200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Collaboration Agreement</a:t>
          </a:r>
        </a:p>
      </dsp:txBody>
      <dsp:txXfrm>
        <a:off x="6025285" y="4224"/>
        <a:ext cx="1874952" cy="316800"/>
      </dsp:txXfrm>
    </dsp:sp>
    <dsp:sp modelId="{BDB4DF00-996D-4DFB-9F40-9816482E1443}">
      <dsp:nvSpPr>
        <dsp:cNvPr id="0" name=""/>
        <dsp:cNvSpPr/>
      </dsp:nvSpPr>
      <dsp:spPr>
        <a:xfrm>
          <a:off x="6409311" y="321024"/>
          <a:ext cx="1874952" cy="63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/>
            <a:t>Get the CA signed</a:t>
          </a:r>
        </a:p>
      </dsp:txBody>
      <dsp:txXfrm>
        <a:off x="6427869" y="339582"/>
        <a:ext cx="1837836" cy="596484"/>
      </dsp:txXfrm>
    </dsp:sp>
    <dsp:sp modelId="{F97E7606-05BB-468B-B0E1-43F63EA3ACBD}">
      <dsp:nvSpPr>
        <dsp:cNvPr id="0" name=""/>
        <dsp:cNvSpPr/>
      </dsp:nvSpPr>
      <dsp:spPr>
        <a:xfrm>
          <a:off x="8184473" y="-70779"/>
          <a:ext cx="602580" cy="466808"/>
        </a:xfrm>
        <a:prstGeom prst="rightArrow">
          <a:avLst>
            <a:gd name="adj1" fmla="val 60000"/>
            <a:gd name="adj2" fmla="val 50000"/>
          </a:avLst>
        </a:prstGeom>
        <a:solidFill>
          <a:srgbClr val="7030A0">
            <a:alpha val="24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8184473" y="22583"/>
        <a:ext cx="462538" cy="280084"/>
      </dsp:txXfrm>
    </dsp:sp>
    <dsp:sp modelId="{A1F81C9D-F6D2-4ECC-98A0-A7BBA4473BA1}">
      <dsp:nvSpPr>
        <dsp:cNvPr id="0" name=""/>
        <dsp:cNvSpPr/>
      </dsp:nvSpPr>
      <dsp:spPr>
        <a:xfrm>
          <a:off x="9037181" y="4224"/>
          <a:ext cx="1874952" cy="475200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Collaboration Agreement</a:t>
          </a:r>
        </a:p>
      </dsp:txBody>
      <dsp:txXfrm>
        <a:off x="9037181" y="4224"/>
        <a:ext cx="1874952" cy="316800"/>
      </dsp:txXfrm>
    </dsp:sp>
    <dsp:sp modelId="{395E1787-DC48-45D3-91CF-D1427CDB24E4}">
      <dsp:nvSpPr>
        <dsp:cNvPr id="0" name=""/>
        <dsp:cNvSpPr/>
      </dsp:nvSpPr>
      <dsp:spPr>
        <a:xfrm>
          <a:off x="9421208" y="321024"/>
          <a:ext cx="1874952" cy="63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/>
            <a:t>Signed by all parties</a:t>
          </a:r>
        </a:p>
      </dsp:txBody>
      <dsp:txXfrm>
        <a:off x="9439766" y="339582"/>
        <a:ext cx="1837836" cy="5964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F39575-066D-404C-83AA-2AEB9C8A62EC}">
      <dsp:nvSpPr>
        <dsp:cNvPr id="0" name=""/>
        <dsp:cNvSpPr/>
      </dsp:nvSpPr>
      <dsp:spPr>
        <a:xfrm>
          <a:off x="0" y="0"/>
          <a:ext cx="1412206" cy="43068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14</a:t>
          </a:r>
          <a:r>
            <a:rPr lang="en-GB" sz="1100" kern="1200" baseline="30000" dirty="0"/>
            <a:t>th</a:t>
          </a:r>
          <a:r>
            <a:rPr lang="en-GB" sz="1100" kern="1200" dirty="0"/>
            <a:t> – 28</a:t>
          </a:r>
          <a:r>
            <a:rPr lang="en-GB" sz="1100" kern="1200" baseline="30000" dirty="0"/>
            <a:t>th</a:t>
          </a:r>
          <a:r>
            <a:rPr lang="en-GB" sz="1100" kern="1200" dirty="0"/>
            <a:t> March</a:t>
          </a:r>
        </a:p>
      </dsp:txBody>
      <dsp:txXfrm>
        <a:off x="12614" y="12614"/>
        <a:ext cx="1386978" cy="405457"/>
      </dsp:txXfrm>
    </dsp:sp>
    <dsp:sp modelId="{63F82750-96F8-4D79-B65B-6862CB4AAD29}">
      <dsp:nvSpPr>
        <dsp:cNvPr id="0" name=""/>
        <dsp:cNvSpPr/>
      </dsp:nvSpPr>
      <dsp:spPr>
        <a:xfrm>
          <a:off x="1553427" y="40228"/>
          <a:ext cx="299387" cy="3502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1553427" y="110273"/>
        <a:ext cx="209571" cy="210137"/>
      </dsp:txXfrm>
    </dsp:sp>
    <dsp:sp modelId="{30DA70B1-78DE-4C8D-8258-29E2F5D8D8BD}">
      <dsp:nvSpPr>
        <dsp:cNvPr id="0" name=""/>
        <dsp:cNvSpPr/>
      </dsp:nvSpPr>
      <dsp:spPr>
        <a:xfrm>
          <a:off x="1977089" y="0"/>
          <a:ext cx="1412206" cy="43068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11</a:t>
          </a:r>
          <a:r>
            <a:rPr lang="en-GB" sz="1100" kern="1200" baseline="30000" dirty="0"/>
            <a:t>th</a:t>
          </a:r>
          <a:r>
            <a:rPr lang="en-GB" sz="1100" kern="1200" dirty="0"/>
            <a:t> April – 22</a:t>
          </a:r>
          <a:r>
            <a:rPr lang="en-GB" sz="1100" kern="1200" baseline="30000" dirty="0"/>
            <a:t>nd</a:t>
          </a:r>
          <a:r>
            <a:rPr lang="en-GB" sz="1100" kern="1200" dirty="0"/>
            <a:t> April</a:t>
          </a:r>
        </a:p>
      </dsp:txBody>
      <dsp:txXfrm>
        <a:off x="1989703" y="12614"/>
        <a:ext cx="1386978" cy="405457"/>
      </dsp:txXfrm>
    </dsp:sp>
    <dsp:sp modelId="{2708325F-69C3-4600-B7CA-BA85D35359E8}">
      <dsp:nvSpPr>
        <dsp:cNvPr id="0" name=""/>
        <dsp:cNvSpPr/>
      </dsp:nvSpPr>
      <dsp:spPr>
        <a:xfrm>
          <a:off x="3530516" y="40228"/>
          <a:ext cx="299387" cy="3502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3530516" y="110273"/>
        <a:ext cx="209571" cy="210137"/>
      </dsp:txXfrm>
    </dsp:sp>
    <dsp:sp modelId="{8A62C77E-6CE3-4791-8521-6962CA7A5A5E}">
      <dsp:nvSpPr>
        <dsp:cNvPr id="0" name=""/>
        <dsp:cNvSpPr/>
      </dsp:nvSpPr>
      <dsp:spPr>
        <a:xfrm>
          <a:off x="3954178" y="0"/>
          <a:ext cx="1412206" cy="43068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25</a:t>
          </a:r>
          <a:r>
            <a:rPr lang="en-GB" sz="1100" kern="1200" baseline="30000" dirty="0"/>
            <a:t>th</a:t>
          </a:r>
          <a:r>
            <a:rPr lang="en-GB" sz="1100" kern="1200" dirty="0"/>
            <a:t> April – 6</a:t>
          </a:r>
          <a:r>
            <a:rPr lang="en-GB" sz="1100" kern="1200" baseline="30000" dirty="0"/>
            <a:t>th</a:t>
          </a:r>
          <a:r>
            <a:rPr lang="en-GB" sz="1100" kern="1200" dirty="0"/>
            <a:t> May</a:t>
          </a:r>
        </a:p>
      </dsp:txBody>
      <dsp:txXfrm>
        <a:off x="3966792" y="12614"/>
        <a:ext cx="1386978" cy="405457"/>
      </dsp:txXfrm>
    </dsp:sp>
    <dsp:sp modelId="{C8AA37AC-22BF-46BA-AFC7-20CDFC60539B}">
      <dsp:nvSpPr>
        <dsp:cNvPr id="0" name=""/>
        <dsp:cNvSpPr/>
      </dsp:nvSpPr>
      <dsp:spPr>
        <a:xfrm>
          <a:off x="5507605" y="40228"/>
          <a:ext cx="299387" cy="3502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5507605" y="110273"/>
        <a:ext cx="209571" cy="210137"/>
      </dsp:txXfrm>
    </dsp:sp>
    <dsp:sp modelId="{2F981815-155D-46DB-B86C-C3B949E4735E}">
      <dsp:nvSpPr>
        <dsp:cNvPr id="0" name=""/>
        <dsp:cNvSpPr/>
      </dsp:nvSpPr>
      <dsp:spPr>
        <a:xfrm>
          <a:off x="5931267" y="0"/>
          <a:ext cx="1412206" cy="43068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9</a:t>
          </a:r>
          <a:r>
            <a:rPr lang="en-GB" sz="1100" kern="1200" baseline="30000" dirty="0"/>
            <a:t>th</a:t>
          </a:r>
          <a:r>
            <a:rPr lang="en-GB" sz="1100" kern="1200" dirty="0"/>
            <a:t> – 20</a:t>
          </a:r>
          <a:r>
            <a:rPr lang="en-GB" sz="1100" kern="1200" baseline="30000" dirty="0"/>
            <a:t>th</a:t>
          </a:r>
          <a:r>
            <a:rPr lang="en-GB" sz="1100" kern="1200" dirty="0"/>
            <a:t> May</a:t>
          </a:r>
        </a:p>
      </dsp:txBody>
      <dsp:txXfrm>
        <a:off x="5943881" y="12614"/>
        <a:ext cx="1386978" cy="405457"/>
      </dsp:txXfrm>
    </dsp:sp>
    <dsp:sp modelId="{FD4A5CF9-2D8B-4072-A075-F0B24D59D983}">
      <dsp:nvSpPr>
        <dsp:cNvPr id="0" name=""/>
        <dsp:cNvSpPr/>
      </dsp:nvSpPr>
      <dsp:spPr>
        <a:xfrm>
          <a:off x="7484694" y="40228"/>
          <a:ext cx="299387" cy="3502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7484694" y="110273"/>
        <a:ext cx="209571" cy="210137"/>
      </dsp:txXfrm>
    </dsp:sp>
    <dsp:sp modelId="{8E21B2DC-658C-4B64-980E-504F5BE7610F}">
      <dsp:nvSpPr>
        <dsp:cNvPr id="0" name=""/>
        <dsp:cNvSpPr/>
      </dsp:nvSpPr>
      <dsp:spPr>
        <a:xfrm>
          <a:off x="7908356" y="0"/>
          <a:ext cx="1412206" cy="43068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23</a:t>
          </a:r>
          <a:r>
            <a:rPr lang="en-GB" sz="1100" kern="1200" baseline="30000" dirty="0"/>
            <a:t>rd</a:t>
          </a:r>
          <a:r>
            <a:rPr lang="en-GB" sz="1100" kern="1200" dirty="0"/>
            <a:t> – 10</a:t>
          </a:r>
          <a:r>
            <a:rPr lang="en-GB" sz="1100" kern="1200" baseline="30000" dirty="0"/>
            <a:t>th</a:t>
          </a:r>
          <a:r>
            <a:rPr lang="en-GB" sz="1100" kern="1200" dirty="0"/>
            <a:t> June</a:t>
          </a:r>
        </a:p>
      </dsp:txBody>
      <dsp:txXfrm>
        <a:off x="7920970" y="12614"/>
        <a:ext cx="1386978" cy="405457"/>
      </dsp:txXfrm>
    </dsp:sp>
    <dsp:sp modelId="{E0C1DE5F-12AF-40E0-941A-0EE5C5678A4D}">
      <dsp:nvSpPr>
        <dsp:cNvPr id="0" name=""/>
        <dsp:cNvSpPr/>
      </dsp:nvSpPr>
      <dsp:spPr>
        <a:xfrm>
          <a:off x="9461783" y="40228"/>
          <a:ext cx="299387" cy="3502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9461783" y="110273"/>
        <a:ext cx="209571" cy="210137"/>
      </dsp:txXfrm>
    </dsp:sp>
    <dsp:sp modelId="{26828C41-71E7-48E2-98D5-B40ACD9116AD}">
      <dsp:nvSpPr>
        <dsp:cNvPr id="0" name=""/>
        <dsp:cNvSpPr/>
      </dsp:nvSpPr>
      <dsp:spPr>
        <a:xfrm>
          <a:off x="9885445" y="0"/>
          <a:ext cx="1412206" cy="43068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13</a:t>
          </a:r>
          <a:r>
            <a:rPr lang="en-GB" sz="1100" kern="1200" baseline="30000" dirty="0"/>
            <a:t>th</a:t>
          </a:r>
          <a:r>
            <a:rPr lang="en-GB" sz="1100" kern="1200" dirty="0"/>
            <a:t> June – 17</a:t>
          </a:r>
          <a:r>
            <a:rPr lang="en-GB" sz="1100" kern="1200" baseline="30000" dirty="0"/>
            <a:t>th</a:t>
          </a:r>
          <a:r>
            <a:rPr lang="en-GB" sz="1100" kern="1200" dirty="0"/>
            <a:t> June</a:t>
          </a:r>
        </a:p>
      </dsp:txBody>
      <dsp:txXfrm>
        <a:off x="9898059" y="12614"/>
        <a:ext cx="1386978" cy="405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30EC6-4292-486F-8E3F-DB21F2C6D754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2FE69-9BA7-44F2-8A99-5388FB0A1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686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2FE69-9BA7-44F2-8A99-5388FB0A118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8947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2FE69-9BA7-44F2-8A99-5388FB0A118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385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2FE69-9BA7-44F2-8A99-5388FB0A118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631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2FE69-9BA7-44F2-8A99-5388FB0A118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79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2FE69-9BA7-44F2-8A99-5388FB0A118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53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2FE69-9BA7-44F2-8A99-5388FB0A118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285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2FE69-9BA7-44F2-8A99-5388FB0A118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6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2FE69-9BA7-44F2-8A99-5388FB0A118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021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2FE69-9BA7-44F2-8A99-5388FB0A118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021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2FE69-9BA7-44F2-8A99-5388FB0A118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127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2FE69-9BA7-44F2-8A99-5388FB0A118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616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EE3F-3ABE-4752-AA17-C24E2D9CFD75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EE50-4A6D-4054-B883-E1C281CDD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9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EE3F-3ABE-4752-AA17-C24E2D9CFD75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EE50-4A6D-4054-B883-E1C281CDD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53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EE3F-3ABE-4752-AA17-C24E2D9CFD75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EE50-4A6D-4054-B883-E1C281CDD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01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EE3F-3ABE-4752-AA17-C24E2D9CFD75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EE50-4A6D-4054-B883-E1C281CDD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35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EE3F-3ABE-4752-AA17-C24E2D9CFD75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EE50-4A6D-4054-B883-E1C281CDD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83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EE3F-3ABE-4752-AA17-C24E2D9CFD75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EE50-4A6D-4054-B883-E1C281CDD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80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EE3F-3ABE-4752-AA17-C24E2D9CFD75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EE50-4A6D-4054-B883-E1C281CDD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99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EE3F-3ABE-4752-AA17-C24E2D9CFD75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EE50-4A6D-4054-B883-E1C281CDD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37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EE3F-3ABE-4752-AA17-C24E2D9CFD75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EE50-4A6D-4054-B883-E1C281CDD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12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EE3F-3ABE-4752-AA17-C24E2D9CFD75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EE50-4A6D-4054-B883-E1C281CDD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EE3F-3ABE-4752-AA17-C24E2D9CFD75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EE50-4A6D-4054-B883-E1C281CDD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81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DEE3F-3ABE-4752-AA17-C24E2D9CFD75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1EE50-4A6D-4054-B883-E1C281CDD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70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3" Type="http://schemas.openxmlformats.org/officeDocument/2006/relationships/diagramLayout" Target="../diagrams/layout3.xml"/><Relationship Id="rId21" Type="http://schemas.microsoft.com/office/2007/relationships/diagramDrawing" Target="../diagrams/drawing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C6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0259" y="1122363"/>
            <a:ext cx="1040439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chemeClr val="bg1"/>
                </a:solidFill>
              </a:rPr>
              <a:t>Establishing the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General Practice Provider Alliance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0476" y="4145736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b="1" dirty="0"/>
              <a:t>Barnet GPs Meeting</a:t>
            </a:r>
          </a:p>
          <a:p>
            <a:r>
              <a:rPr lang="en-GB" sz="2800" b="1" dirty="0"/>
              <a:t>13 April 2022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029730" cy="6858000"/>
          </a:xfrm>
          <a:prstGeom prst="rect">
            <a:avLst/>
          </a:prstGeom>
          <a:solidFill>
            <a:srgbClr val="0FC6CF"/>
          </a:solidFill>
          <a:ln>
            <a:solidFill>
              <a:srgbClr val="0F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888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C6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029730" cy="6858000"/>
          </a:xfrm>
          <a:prstGeom prst="rect">
            <a:avLst/>
          </a:prstGeom>
          <a:solidFill>
            <a:srgbClr val="0FC6CF"/>
          </a:solidFill>
          <a:ln>
            <a:solidFill>
              <a:srgbClr val="0F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21425560-5028-014A-9A0A-2C59FFBD582C}"/>
              </a:ext>
            </a:extLst>
          </p:cNvPr>
          <p:cNvSpPr txBox="1">
            <a:spLocks/>
          </p:cNvSpPr>
          <p:nvPr/>
        </p:nvSpPr>
        <p:spPr>
          <a:xfrm>
            <a:off x="1299061" y="24456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bg1"/>
                </a:solidFill>
              </a:rPr>
              <a:t>Plenary: breakout groups to feedback 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895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C6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029730" cy="6858000"/>
          </a:xfrm>
          <a:prstGeom prst="rect">
            <a:avLst/>
          </a:prstGeom>
          <a:solidFill>
            <a:srgbClr val="0FC6CF"/>
          </a:solidFill>
          <a:ln>
            <a:solidFill>
              <a:srgbClr val="0F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21425560-5028-014A-9A0A-2C59FFBD582C}"/>
              </a:ext>
            </a:extLst>
          </p:cNvPr>
          <p:cNvSpPr txBox="1">
            <a:spLocks/>
          </p:cNvSpPr>
          <p:nvPr/>
        </p:nvSpPr>
        <p:spPr>
          <a:xfrm>
            <a:off x="1299061" y="24456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bg1"/>
                </a:solidFill>
              </a:rPr>
              <a:t>Summary and next steps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309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1083B1-C455-420F-A0FD-A830E8346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864"/>
          </a:xfrm>
        </p:spPr>
        <p:txBody>
          <a:bodyPr/>
          <a:lstStyle/>
          <a:p>
            <a:r>
              <a:rPr lang="en-GB" dirty="0"/>
              <a:t>Proposed Timeline for discussion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851ACE2-17BD-47D4-8CBE-B9993718EA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040430"/>
              </p:ext>
            </p:extLst>
          </p:nvPr>
        </p:nvGraphicFramePr>
        <p:xfrm>
          <a:off x="453188" y="1533525"/>
          <a:ext cx="11297653" cy="1789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4D3AD39D-D329-4B06-BCBC-1699DD6D2A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736021"/>
              </p:ext>
            </p:extLst>
          </p:nvPr>
        </p:nvGraphicFramePr>
        <p:xfrm>
          <a:off x="447174" y="3323021"/>
          <a:ext cx="11297652" cy="2122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xmlns="" id="{B11C5E70-86F0-4DBA-A012-4DE71855EA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039196"/>
              </p:ext>
            </p:extLst>
          </p:nvPr>
        </p:nvGraphicFramePr>
        <p:xfrm>
          <a:off x="453188" y="5534025"/>
          <a:ext cx="11297653" cy="958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0A2D0277-1CA7-4FB3-BBC0-0B25775D22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636403"/>
              </p:ext>
            </p:extLst>
          </p:nvPr>
        </p:nvGraphicFramePr>
        <p:xfrm>
          <a:off x="453188" y="1102840"/>
          <a:ext cx="11297652" cy="430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204168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C6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029730" cy="6858000"/>
          </a:xfrm>
          <a:prstGeom prst="rect">
            <a:avLst/>
          </a:prstGeom>
          <a:solidFill>
            <a:srgbClr val="0FC6CF"/>
          </a:solidFill>
          <a:ln>
            <a:solidFill>
              <a:srgbClr val="0F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F04B75FF-1784-E747-9078-858DCF9DE42B}"/>
              </a:ext>
            </a:extLst>
          </p:cNvPr>
          <p:cNvSpPr txBox="1">
            <a:spLocks/>
          </p:cNvSpPr>
          <p:nvPr/>
        </p:nvSpPr>
        <p:spPr>
          <a:xfrm>
            <a:off x="1299061" y="24456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bg1"/>
                </a:solidFill>
              </a:rPr>
              <a:t>Thank you.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A787FC69-3265-5F40-B6B6-97DEAA00B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46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722" y="315430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757" y="1817388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fontAlgn="base">
              <a:lnSpc>
                <a:spcPct val="150000"/>
              </a:lnSpc>
            </a:pPr>
            <a:r>
              <a:rPr lang="en-GB" dirty="0"/>
              <a:t>NHS England is making some changes: abolishing CCGs and setting up integrated care systems with Boards</a:t>
            </a:r>
          </a:p>
          <a:p>
            <a:pPr fontAlgn="base">
              <a:lnSpc>
                <a:spcPct val="150000"/>
              </a:lnSpc>
            </a:pPr>
            <a:r>
              <a:rPr lang="en-GB" dirty="0"/>
              <a:t>This means there will be changes to primary care in North Central London</a:t>
            </a:r>
          </a:p>
          <a:p>
            <a:pPr fontAlgn="base">
              <a:lnSpc>
                <a:spcPct val="150000"/>
              </a:lnSpc>
            </a:pPr>
            <a:r>
              <a:rPr lang="en-GB" dirty="0"/>
              <a:t>The </a:t>
            </a:r>
            <a:r>
              <a:rPr lang="en-GB" b="1" dirty="0"/>
              <a:t>General Practice Provider Alliance </a:t>
            </a:r>
            <a:r>
              <a:rPr lang="en-GB" dirty="0"/>
              <a:t>(GPPA) is being set up as the new voice of general practice</a:t>
            </a:r>
          </a:p>
          <a:p>
            <a:pPr lvl="1" fontAlgn="base">
              <a:lnSpc>
                <a:spcPct val="150000"/>
              </a:lnSpc>
            </a:pPr>
            <a:r>
              <a:rPr lang="en-GB" dirty="0"/>
              <a:t>Board to be formed by combination of appointments and elected representatives</a:t>
            </a:r>
          </a:p>
          <a:p>
            <a:pPr lvl="1" fontAlgn="base">
              <a:lnSpc>
                <a:spcPct val="150000"/>
              </a:lnSpc>
            </a:pPr>
            <a:r>
              <a:rPr lang="en-GB" dirty="0"/>
              <a:t>Reference group across all 5 boroughs (CDs</a:t>
            </a:r>
            <a:r>
              <a:rPr lang="en-GB" dirty="0" smtClean="0"/>
              <a:t>, </a:t>
            </a:r>
            <a:r>
              <a:rPr lang="en-GB" dirty="0"/>
              <a:t>Federations, 111, LMC) formed in 2021</a:t>
            </a:r>
          </a:p>
          <a:p>
            <a:pPr fontAlgn="base">
              <a:lnSpc>
                <a:spcPct val="150000"/>
              </a:lnSpc>
            </a:pPr>
            <a:r>
              <a:rPr lang="en-GB" dirty="0"/>
              <a:t>The GPPA will be represented on the UCL Health Alliance, a group representing the whole health system in North Central London 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029730" cy="6858000"/>
          </a:xfrm>
          <a:prstGeom prst="rect">
            <a:avLst/>
          </a:prstGeom>
          <a:solidFill>
            <a:srgbClr val="0FC6CF"/>
          </a:solidFill>
          <a:ln>
            <a:solidFill>
              <a:srgbClr val="0F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238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78B58E-D122-4539-BBDD-7C86EA981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270" y="575630"/>
            <a:ext cx="10985205" cy="577628"/>
          </a:xfrm>
        </p:spPr>
        <p:txBody>
          <a:bodyPr>
            <a:normAutofit/>
          </a:bodyPr>
          <a:lstStyle/>
          <a:p>
            <a:r>
              <a:rPr lang="en-GB" sz="3200" b="1" dirty="0"/>
              <a:t>GPPA statement of purpose (draft)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AD9333-0280-491E-9F1C-B56E477C4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7207" y="1465729"/>
            <a:ext cx="9418699" cy="4208929"/>
          </a:xfrm>
          <a:solidFill>
            <a:schemeClr val="bg2"/>
          </a:solidFill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GB" sz="1800" dirty="0">
                <a:solidFill>
                  <a:schemeClr val="accent5"/>
                </a:solidFill>
                <a:latin typeface="+mj-lt"/>
              </a:rPr>
              <a:t>“</a:t>
            </a:r>
            <a:r>
              <a:rPr lang="en-GB" sz="1800" dirty="0">
                <a:latin typeface="+mj-lt"/>
              </a:rPr>
              <a:t>The General Practice Provider Alliance brings together general practice with </a:t>
            </a:r>
            <a:r>
              <a:rPr lang="en-GB" sz="1800" b="1" dirty="0">
                <a:latin typeface="+mj-lt"/>
              </a:rPr>
              <a:t>a unified provider voice </a:t>
            </a:r>
            <a:r>
              <a:rPr lang="en-GB" sz="1800" dirty="0">
                <a:latin typeface="+mj-lt"/>
              </a:rPr>
              <a:t>to strategically lead, influence and enable primary care provision at the North Central London level.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1800" dirty="0">
                <a:latin typeface="+mj-lt"/>
              </a:rPr>
              <a:t>We are </a:t>
            </a:r>
            <a:r>
              <a:rPr lang="en-GB" sz="1800" b="1" dirty="0">
                <a:latin typeface="+mj-lt"/>
              </a:rPr>
              <a:t>a key partner in the integrated care system </a:t>
            </a:r>
            <a:r>
              <a:rPr lang="en-GB" sz="1800" dirty="0">
                <a:latin typeface="+mj-lt"/>
              </a:rPr>
              <a:t>and ensure that our systems provide the best possible services for our communities, optimise health gains and reduce inequalities.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1800" dirty="0">
                <a:latin typeface="+mj-lt"/>
              </a:rPr>
              <a:t>We </a:t>
            </a:r>
            <a:r>
              <a:rPr lang="en-GB" sz="1800" b="1" dirty="0">
                <a:latin typeface="+mj-lt"/>
              </a:rPr>
              <a:t>support general practice </a:t>
            </a:r>
            <a:r>
              <a:rPr lang="en-GB" sz="1800" dirty="0">
                <a:latin typeface="+mj-lt"/>
              </a:rPr>
              <a:t>through transition and change and are trusted and valued by our practices and partners.</a:t>
            </a:r>
            <a:r>
              <a:rPr lang="en-GB" sz="1800" dirty="0">
                <a:solidFill>
                  <a:schemeClr val="accent5"/>
                </a:solidFill>
                <a:latin typeface="+mj-lt"/>
              </a:rPr>
              <a:t>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029730" cy="6858000"/>
          </a:xfrm>
          <a:prstGeom prst="rect">
            <a:avLst/>
          </a:prstGeom>
          <a:solidFill>
            <a:srgbClr val="0FC6CF"/>
          </a:solidFill>
          <a:ln>
            <a:solidFill>
              <a:srgbClr val="0F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20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4CB55C82-7E83-49B8-B472-C31771147759}"/>
              </a:ext>
            </a:extLst>
          </p:cNvPr>
          <p:cNvGraphicFramePr/>
          <p:nvPr/>
        </p:nvGraphicFramePr>
        <p:xfrm>
          <a:off x="-499533" y="905933"/>
          <a:ext cx="12488527" cy="3211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1498E627-1D66-4E95-9542-2CF2D8F10C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5778615"/>
              </p:ext>
            </p:extLst>
          </p:nvPr>
        </p:nvGraphicFramePr>
        <p:xfrm>
          <a:off x="-355600" y="3024150"/>
          <a:ext cx="12623800" cy="3283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Title 2">
            <a:extLst>
              <a:ext uri="{FF2B5EF4-FFF2-40B4-BE49-F238E27FC236}">
                <a16:creationId xmlns:a16="http://schemas.microsoft.com/office/drawing/2014/main" xmlns="" id="{9F3194F4-97F8-4A38-8064-589836C9349A}"/>
              </a:ext>
            </a:extLst>
          </p:cNvPr>
          <p:cNvSpPr txBox="1">
            <a:spLocks/>
          </p:cNvSpPr>
          <p:nvPr/>
        </p:nvSpPr>
        <p:spPr>
          <a:xfrm>
            <a:off x="1385330" y="432300"/>
            <a:ext cx="11582594" cy="4736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ea typeface="+mn-ea"/>
                <a:cs typeface="Arial" panose="020B0604020202020204" pitchFamily="34" charset="0"/>
              </a:rPr>
              <a:t>Progress to date and plans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6053" y="6081614"/>
            <a:ext cx="7497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 still underway / planned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029730" cy="6858000"/>
          </a:xfrm>
          <a:prstGeom prst="rect">
            <a:avLst/>
          </a:prstGeom>
          <a:solidFill>
            <a:srgbClr val="0FC6CF"/>
          </a:solidFill>
          <a:ln>
            <a:solidFill>
              <a:srgbClr val="0F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33375B67-739B-4345-8B0F-43E0E2C28FE2}"/>
              </a:ext>
            </a:extLst>
          </p:cNvPr>
          <p:cNvCxnSpPr>
            <a:cxnSpLocks/>
          </p:cNvCxnSpPr>
          <p:nvPr/>
        </p:nvCxnSpPr>
        <p:spPr>
          <a:xfrm>
            <a:off x="5062739" y="5927668"/>
            <a:ext cx="5613499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87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76400" y="76801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Functions over the next 12 months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029730" cy="6858000"/>
          </a:xfrm>
          <a:prstGeom prst="rect">
            <a:avLst/>
          </a:prstGeom>
          <a:solidFill>
            <a:srgbClr val="0FC6CF"/>
          </a:solidFill>
          <a:ln>
            <a:solidFill>
              <a:srgbClr val="0F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577546" y="1550127"/>
            <a:ext cx="893805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000"/>
              </a:spcBef>
              <a:buFont typeface="+mj-lt"/>
              <a:buAutoNum type="arabicPeriod"/>
              <a:defRPr/>
            </a:pPr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Contributing General Practice provider understanding and perspective into the wider integrated care system to: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85800" lvl="1" indent="-228600"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Develop new and current programmes, services and quality improvements within Primary Care</a:t>
            </a:r>
          </a:p>
          <a:p>
            <a:pPr marL="685800" lvl="1" indent="-228600"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Inform needs analysis, pathway design and defining outcomes that leads to holistic and consistent care across the ICS</a:t>
            </a:r>
          </a:p>
          <a:p>
            <a:pPr marL="685800" lvl="1" indent="-228600"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Use data effectively to help our system understand our population and plan for the future</a:t>
            </a:r>
          </a:p>
          <a:p>
            <a:pPr marL="685800" lvl="1" indent="-228600"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Strengthen infrastructure particularly workforce, digital and estates</a:t>
            </a:r>
          </a:p>
          <a:p>
            <a:pPr marL="457200" lvl="0" indent="-457200">
              <a:spcBef>
                <a:spcPts val="1000"/>
              </a:spcBef>
              <a:buFont typeface="+mj-lt"/>
              <a:buAutoNum type="arabicPeriod"/>
              <a:defRPr/>
            </a:pPr>
            <a:endParaRPr lang="en-GB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lvl="0" indent="-457200">
              <a:spcBef>
                <a:spcPts val="1000"/>
              </a:spcBef>
              <a:buFont typeface="+mj-lt"/>
              <a:buAutoNum type="arabicPeriod"/>
              <a:defRPr/>
            </a:pPr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Enabling NCL wide primary care service provision by: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85800" lvl="1" indent="-228600"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Sharing best practice and developing innovative models together</a:t>
            </a:r>
          </a:p>
          <a:p>
            <a:pPr marL="685800" lvl="1" indent="-228600"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Collaborating to agree the best delivery model for any opportunity available to the GPPA</a:t>
            </a:r>
          </a:p>
          <a:p>
            <a:pPr marL="685800" lvl="1" indent="-228600"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Identifying the most appropriate lead provider for opportunities, enabling local delivery where possible</a:t>
            </a:r>
          </a:p>
          <a:p>
            <a:pPr marL="685800" lvl="1" indent="-228600"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Evaluating our provision using quality improvement techniques to continuously develop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62067" y="6381223"/>
            <a:ext cx="2057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2620941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570" y="164158"/>
            <a:ext cx="10515600" cy="1325563"/>
          </a:xfrm>
        </p:spPr>
        <p:txBody>
          <a:bodyPr/>
          <a:lstStyle/>
          <a:p>
            <a:r>
              <a:rPr lang="en-GB" sz="3200" b="1" dirty="0" smtClean="0"/>
              <a:t>Board Structure</a:t>
            </a:r>
            <a:endParaRPr lang="en-GB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0570" y="1171574"/>
            <a:ext cx="10515600" cy="5414963"/>
          </a:xfrm>
        </p:spPr>
        <p:txBody>
          <a:bodyPr>
            <a:normAutofit/>
          </a:bodyPr>
          <a:lstStyle/>
          <a:p>
            <a:r>
              <a:rPr lang="en-GB" sz="1800" b="1" dirty="0"/>
              <a:t>Board Membership – 3 roles</a:t>
            </a:r>
          </a:p>
          <a:p>
            <a:pPr lvl="1"/>
            <a:r>
              <a:rPr lang="en-GB" sz="1800" b="1" dirty="0"/>
              <a:t>Executive Role</a:t>
            </a:r>
            <a:r>
              <a:rPr lang="en-GB" sz="1800" dirty="0"/>
              <a:t> – GP Fed lead or someone with responsibility for at scale delivery (min 2 sessions per month)</a:t>
            </a:r>
          </a:p>
          <a:p>
            <a:pPr lvl="1"/>
            <a:r>
              <a:rPr lang="en-GB" sz="1800" b="1" dirty="0"/>
              <a:t>Non-Exec Roles</a:t>
            </a:r>
            <a:r>
              <a:rPr lang="en-GB" sz="1800" dirty="0"/>
              <a:t> – </a:t>
            </a:r>
          </a:p>
          <a:p>
            <a:pPr lvl="2"/>
            <a:r>
              <a:rPr lang="en-GB" sz="1800" dirty="0"/>
              <a:t>One should be a partner or salaried GP borough representative (2-4 sessions per month)</a:t>
            </a:r>
          </a:p>
          <a:p>
            <a:pPr lvl="2"/>
            <a:r>
              <a:rPr lang="en-GB" sz="1800" dirty="0"/>
              <a:t>One can be any clinician (2-4 sessions per month)</a:t>
            </a:r>
          </a:p>
          <a:p>
            <a:pPr lvl="2"/>
            <a:r>
              <a:rPr lang="en-GB" sz="1800" dirty="0"/>
              <a:t>One should be a PCN representative </a:t>
            </a:r>
          </a:p>
          <a:p>
            <a:pPr lvl="1"/>
            <a:r>
              <a:rPr lang="en-GB" sz="1800" dirty="0"/>
              <a:t>Note:</a:t>
            </a:r>
          </a:p>
          <a:p>
            <a:pPr lvl="2"/>
            <a:r>
              <a:rPr lang="en-GB" sz="1800" dirty="0"/>
              <a:t>2 sessions to attend Board, additional sessions to undertake wider work on behalf of the GPPA</a:t>
            </a:r>
          </a:p>
          <a:p>
            <a:pPr lvl="2"/>
            <a:r>
              <a:rPr lang="en-GB" sz="1800" dirty="0"/>
              <a:t>2 clinicians from different </a:t>
            </a:r>
            <a:r>
              <a:rPr lang="en-GB" sz="1800" dirty="0" smtClean="0"/>
              <a:t>PCNs</a:t>
            </a:r>
            <a:endParaRPr lang="en-GB" sz="1800" dirty="0"/>
          </a:p>
          <a:p>
            <a:r>
              <a:rPr lang="en-GB" sz="1800" b="1" dirty="0"/>
              <a:t>Interview Panel</a:t>
            </a:r>
          </a:p>
          <a:p>
            <a:pPr lvl="1"/>
            <a:r>
              <a:rPr lang="en-GB" sz="1800" b="1" dirty="0"/>
              <a:t>GPPA Member or Ex Member</a:t>
            </a:r>
            <a:r>
              <a:rPr lang="en-GB" sz="1800" dirty="0"/>
              <a:t> – From another </a:t>
            </a:r>
            <a:r>
              <a:rPr lang="en-GB" sz="1800" dirty="0" smtClean="0"/>
              <a:t>Borough </a:t>
            </a:r>
            <a:endParaRPr lang="en-GB" sz="1800" dirty="0"/>
          </a:p>
          <a:p>
            <a:pPr lvl="1"/>
            <a:r>
              <a:rPr lang="en-GB" sz="1800" b="1" dirty="0"/>
              <a:t>CCG </a:t>
            </a:r>
            <a:r>
              <a:rPr lang="en-GB" sz="1800" b="1" dirty="0" smtClean="0"/>
              <a:t>Lay Rep </a:t>
            </a:r>
            <a:r>
              <a:rPr lang="en-GB" sz="1800" b="1" dirty="0"/>
              <a:t>/ </a:t>
            </a:r>
            <a:r>
              <a:rPr lang="en-GB" sz="1800" b="1" dirty="0" smtClean="0"/>
              <a:t>GPPA MDP</a:t>
            </a:r>
            <a:r>
              <a:rPr lang="en-GB" sz="1800" dirty="0" smtClean="0"/>
              <a:t> </a:t>
            </a:r>
            <a:endParaRPr lang="en-GB" sz="1800" dirty="0"/>
          </a:p>
          <a:p>
            <a:pPr lvl="1"/>
            <a:r>
              <a:rPr lang="en-GB" sz="1800" b="1" dirty="0"/>
              <a:t>LMC Clinical </a:t>
            </a:r>
            <a:r>
              <a:rPr lang="en-GB" sz="1800" b="1" dirty="0" smtClean="0"/>
              <a:t>Chair</a:t>
            </a:r>
            <a:endParaRPr lang="en-GB" sz="1800" dirty="0"/>
          </a:p>
          <a:p>
            <a:r>
              <a:rPr lang="en-GB" sz="1800" b="1" dirty="0"/>
              <a:t>Length of Contract</a:t>
            </a:r>
          </a:p>
          <a:p>
            <a:pPr lvl="1"/>
            <a:r>
              <a:rPr lang="en-GB" sz="1800" b="1" dirty="0"/>
              <a:t>1 year</a:t>
            </a:r>
            <a:endParaRPr lang="en-GB" dirty="0"/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029730" cy="6858000"/>
          </a:xfrm>
          <a:prstGeom prst="rect">
            <a:avLst/>
          </a:prstGeom>
          <a:solidFill>
            <a:srgbClr val="0FC6CF"/>
          </a:solidFill>
          <a:ln>
            <a:solidFill>
              <a:srgbClr val="0F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706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570" y="164158"/>
            <a:ext cx="10515600" cy="1325563"/>
          </a:xfrm>
        </p:spPr>
        <p:txBody>
          <a:bodyPr/>
          <a:lstStyle/>
          <a:p>
            <a:r>
              <a:rPr lang="en-GB" sz="3200" b="1" dirty="0"/>
              <a:t>What now?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0570" y="1594513"/>
            <a:ext cx="10515600" cy="4351338"/>
          </a:xfrm>
        </p:spPr>
        <p:txBody>
          <a:bodyPr/>
          <a:lstStyle/>
          <a:p>
            <a:r>
              <a:rPr lang="en-GB" dirty="0"/>
              <a:t>This is a big change at a challenging time.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How can we align these changes to work the best for Barnet? </a:t>
            </a:r>
          </a:p>
          <a:p>
            <a:endParaRPr lang="en-GB" dirty="0"/>
          </a:p>
          <a:p>
            <a:r>
              <a:rPr lang="en-GB" dirty="0"/>
              <a:t>There is an emphasis on innovation and collaboration. What are the opportunities for our borough?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/>
              <a:t>Barnet </a:t>
            </a:r>
            <a:r>
              <a:rPr lang="en-GB" dirty="0"/>
              <a:t>needs the right representation on the Board, with the trust of practices.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029730" cy="6858000"/>
          </a:xfrm>
          <a:prstGeom prst="rect">
            <a:avLst/>
          </a:prstGeom>
          <a:solidFill>
            <a:srgbClr val="0FC6CF"/>
          </a:solidFill>
          <a:ln>
            <a:solidFill>
              <a:srgbClr val="0F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006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569" y="345028"/>
            <a:ext cx="10515600" cy="1325563"/>
          </a:xfrm>
        </p:spPr>
        <p:txBody>
          <a:bodyPr/>
          <a:lstStyle/>
          <a:p>
            <a:r>
              <a:rPr lang="en-GB" sz="3200" b="1" dirty="0"/>
              <a:t>Breakout rooms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51150" y="174523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Temperature Check – how are you feeling?</a:t>
            </a:r>
          </a:p>
          <a:p>
            <a:pPr lvl="1"/>
            <a:r>
              <a:rPr lang="en-GB" dirty="0"/>
              <a:t>What is the sentiment in the group?</a:t>
            </a:r>
          </a:p>
          <a:p>
            <a:pPr lvl="1"/>
            <a:r>
              <a:rPr lang="en-GB" dirty="0"/>
              <a:t>Any questions or concerns?</a:t>
            </a:r>
          </a:p>
          <a:p>
            <a:pPr marL="457200" lvl="1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we can do and </a:t>
            </a:r>
            <a:r>
              <a:rPr lang="en-GB" b="1" i="1" dirty="0"/>
              <a:t>influence</a:t>
            </a:r>
            <a:r>
              <a:rPr lang="en-GB" dirty="0"/>
              <a:t> now; and </a:t>
            </a:r>
            <a:r>
              <a:rPr lang="en-GB" b="1" i="1" dirty="0"/>
              <a:t>how</a:t>
            </a:r>
            <a:r>
              <a:rPr lang="en-GB" dirty="0"/>
              <a:t> we might do that</a:t>
            </a:r>
          </a:p>
          <a:p>
            <a:pPr lvl="1"/>
            <a:r>
              <a:rPr lang="en-GB" dirty="0"/>
              <a:t>Feedback three points per group</a:t>
            </a:r>
          </a:p>
          <a:p>
            <a:pPr lvl="1"/>
            <a:r>
              <a:rPr lang="en-GB" dirty="0"/>
              <a:t>Issues raised will be followed up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b="1" dirty="0"/>
              <a:t>Please nominate someone in your group to feedback in the plenary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029730" cy="6858000"/>
          </a:xfrm>
          <a:prstGeom prst="rect">
            <a:avLst/>
          </a:prstGeom>
          <a:solidFill>
            <a:srgbClr val="0FC6CF"/>
          </a:solidFill>
          <a:ln>
            <a:solidFill>
              <a:srgbClr val="0F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943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C6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061" y="2445645"/>
            <a:ext cx="10515600" cy="1325563"/>
          </a:xfrm>
        </p:spPr>
        <p:txBody>
          <a:bodyPr/>
          <a:lstStyle/>
          <a:p>
            <a:r>
              <a:rPr lang="en-GB" sz="3200" b="1" dirty="0">
                <a:solidFill>
                  <a:schemeClr val="bg1"/>
                </a:solidFill>
              </a:rPr>
              <a:t> </a:t>
            </a:r>
            <a:r>
              <a:rPr lang="en-GB" sz="3200" b="1" dirty="0" smtClean="0">
                <a:solidFill>
                  <a:schemeClr val="bg1"/>
                </a:solidFill>
              </a:rPr>
              <a:t>Breakout: </a:t>
            </a:r>
            <a:r>
              <a:rPr lang="en-GB" sz="3200" dirty="0">
                <a:solidFill>
                  <a:schemeClr val="bg1"/>
                </a:solidFill>
              </a:rPr>
              <a:t>10 minutes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029730" cy="6858000"/>
          </a:xfrm>
          <a:prstGeom prst="rect">
            <a:avLst/>
          </a:prstGeom>
          <a:solidFill>
            <a:srgbClr val="0FC6CF"/>
          </a:solidFill>
          <a:ln>
            <a:solidFill>
              <a:srgbClr val="0F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357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B56570FE2FCC468058B1618C188E82" ma:contentTypeVersion="4" ma:contentTypeDescription="Create a new document." ma:contentTypeScope="" ma:versionID="fbc957aadeaf02c011bb6577e1ac7e70">
  <xsd:schema xmlns:xsd="http://www.w3.org/2001/XMLSchema" xmlns:xs="http://www.w3.org/2001/XMLSchema" xmlns:p="http://schemas.microsoft.com/office/2006/metadata/properties" xmlns:ns2="56651f6d-55af-45ad-a28d-7932ff8d1939" targetNamespace="http://schemas.microsoft.com/office/2006/metadata/properties" ma:root="true" ma:fieldsID="4498e0f7758ae5aa83b869085407b22d" ns2:_="">
    <xsd:import namespace="56651f6d-55af-45ad-a28d-7932ff8d19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1f6d-55af-45ad-a28d-7932ff8d19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6B3FAE-C13F-4DD0-9229-2355A5A5EF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651f6d-55af-45ad-a28d-7932ff8d19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9E0F63-56BD-4C76-9C8D-9EAFF3C884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BF406A-21AE-4330-B506-F6F746E825D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6651f6d-55af-45ad-a28d-7932ff8d1939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2855</TotalTime>
  <Words>819</Words>
  <Application>Microsoft Office PowerPoint</Application>
  <PresentationFormat>Custom</PresentationFormat>
  <Paragraphs>151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Establishing the  General Practice Provider Alliance </vt:lpstr>
      <vt:lpstr>Context</vt:lpstr>
      <vt:lpstr>GPPA statement of purpose (draft)</vt:lpstr>
      <vt:lpstr>PowerPoint Presentation</vt:lpstr>
      <vt:lpstr>Functions over the next 12 months</vt:lpstr>
      <vt:lpstr>Board Structure</vt:lpstr>
      <vt:lpstr>What now?</vt:lpstr>
      <vt:lpstr>Breakout rooms</vt:lpstr>
      <vt:lpstr> Breakout: 10 minutes</vt:lpstr>
      <vt:lpstr>PowerPoint Presentation</vt:lpstr>
      <vt:lpstr>PowerPoint Presentation</vt:lpstr>
      <vt:lpstr>Proposed Timeline for discussion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developing  General Practice Provider Alliance (GPPA)</dc:title>
  <dc:creator>IGPF0081</dc:creator>
  <cp:lastModifiedBy>Michael Whitworth</cp:lastModifiedBy>
  <cp:revision>41</cp:revision>
  <dcterms:created xsi:type="dcterms:W3CDTF">2022-03-19T06:55:28Z</dcterms:created>
  <dcterms:modified xsi:type="dcterms:W3CDTF">2022-04-13T09:50:16Z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0x010100F6B56570FE2FCC468058B1618C188E82</vt:lpwstr>
  </property>
</Properties>
</file>