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EFCA12-2FE7-391C-3EAE-BA1064709DBA}" v="8" dt="2022-12-14T15:37:48.26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5" autoAdjust="0"/>
  </p:normalViewPr>
  <p:slideViewPr>
    <p:cSldViewPr>
      <p:cViewPr varScale="1">
        <p:scale>
          <a:sx n="62" d="100"/>
          <a:sy n="62" d="100"/>
        </p:scale>
        <p:origin x="1400"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I, Shama (ROYAL FREE LONDON NHS FOUNDATION TRUST)" userId="S::smani@nhs.net::a09d3d0f-0bb8-4b46-a9f5-09f5cc7836ca" providerId="AD" clId="Web-{30EFCA12-2FE7-391C-3EAE-BA1064709DBA}"/>
    <pc:docChg chg="modSld">
      <pc:chgData name="MANI, Shama (ROYAL FREE LONDON NHS FOUNDATION TRUST)" userId="S::smani@nhs.net::a09d3d0f-0bb8-4b46-a9f5-09f5cc7836ca" providerId="AD" clId="Web-{30EFCA12-2FE7-391C-3EAE-BA1064709DBA}" dt="2022-12-14T15:37:48.249" v="5" actId="20577"/>
      <pc:docMkLst>
        <pc:docMk/>
      </pc:docMkLst>
      <pc:sldChg chg="modSp">
        <pc:chgData name="MANI, Shama (ROYAL FREE LONDON NHS FOUNDATION TRUST)" userId="S::smani@nhs.net::a09d3d0f-0bb8-4b46-a9f5-09f5cc7836ca" providerId="AD" clId="Web-{30EFCA12-2FE7-391C-3EAE-BA1064709DBA}" dt="2022-12-14T15:37:48.249" v="5" actId="20577"/>
        <pc:sldMkLst>
          <pc:docMk/>
          <pc:sldMk cId="3181428168" sldId="257"/>
        </pc:sldMkLst>
        <pc:spChg chg="mod">
          <ac:chgData name="MANI, Shama (ROYAL FREE LONDON NHS FOUNDATION TRUST)" userId="S::smani@nhs.net::a09d3d0f-0bb8-4b46-a9f5-09f5cc7836ca" providerId="AD" clId="Web-{30EFCA12-2FE7-391C-3EAE-BA1064709DBA}" dt="2022-12-14T15:37:48.249" v="5" actId="20577"/>
          <ac:spMkLst>
            <pc:docMk/>
            <pc:sldMk cId="3181428168" sldId="257"/>
            <ac:spMk id="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BB82F6A-1403-4BAC-9C57-F0BE21C64324}" type="datetimeFigureOut">
              <a:rPr lang="en-GB" smtClean="0"/>
              <a:t>14/12/2022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C7BB1-04CB-4FE4-B261-239A5FEB9DF1}" type="slidenum">
              <a:rPr lang="en-GB" smtClean="0"/>
              <a:t>‹#›</a:t>
            </a:fld>
            <a:endParaRPr lang="en-GB"/>
          </a:p>
        </p:txBody>
      </p:sp>
    </p:spTree>
    <p:extLst>
      <p:ext uri="{BB962C8B-B14F-4D97-AF65-F5344CB8AC3E}">
        <p14:creationId xmlns:p14="http://schemas.microsoft.com/office/powerpoint/2010/main" val="1566933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B82F6A-1403-4BAC-9C57-F0BE21C64324}" type="datetimeFigureOut">
              <a:rPr lang="en-GB" smtClean="0"/>
              <a:t>14/12/2022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C7BB1-04CB-4FE4-B261-239A5FEB9DF1}" type="slidenum">
              <a:rPr lang="en-GB" smtClean="0"/>
              <a:t>‹#›</a:t>
            </a:fld>
            <a:endParaRPr lang="en-GB"/>
          </a:p>
        </p:txBody>
      </p:sp>
    </p:spTree>
    <p:extLst>
      <p:ext uri="{BB962C8B-B14F-4D97-AF65-F5344CB8AC3E}">
        <p14:creationId xmlns:p14="http://schemas.microsoft.com/office/powerpoint/2010/main" val="222145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B82F6A-1403-4BAC-9C57-F0BE21C64324}" type="datetimeFigureOut">
              <a:rPr lang="en-GB" smtClean="0"/>
              <a:t>14/12/2022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C7BB1-04CB-4FE4-B261-239A5FEB9DF1}" type="slidenum">
              <a:rPr lang="en-GB" smtClean="0"/>
              <a:t>‹#›</a:t>
            </a:fld>
            <a:endParaRPr lang="en-GB"/>
          </a:p>
        </p:txBody>
      </p:sp>
    </p:spTree>
    <p:extLst>
      <p:ext uri="{BB962C8B-B14F-4D97-AF65-F5344CB8AC3E}">
        <p14:creationId xmlns:p14="http://schemas.microsoft.com/office/powerpoint/2010/main" val="3758394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BB82F6A-1403-4BAC-9C57-F0BE21C64324}" type="datetimeFigureOut">
              <a:rPr lang="en-GB" smtClean="0"/>
              <a:t>14/12/2022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C7BB1-04CB-4FE4-B261-239A5FEB9DF1}" type="slidenum">
              <a:rPr lang="en-GB" smtClean="0"/>
              <a:t>‹#›</a:t>
            </a:fld>
            <a:endParaRPr lang="en-GB"/>
          </a:p>
        </p:txBody>
      </p:sp>
    </p:spTree>
    <p:extLst>
      <p:ext uri="{BB962C8B-B14F-4D97-AF65-F5344CB8AC3E}">
        <p14:creationId xmlns:p14="http://schemas.microsoft.com/office/powerpoint/2010/main" val="34579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B82F6A-1403-4BAC-9C57-F0BE21C64324}" type="datetimeFigureOut">
              <a:rPr lang="en-GB" smtClean="0"/>
              <a:t>14/12/2022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7C7BB1-04CB-4FE4-B261-239A5FEB9DF1}" type="slidenum">
              <a:rPr lang="en-GB" smtClean="0"/>
              <a:t>‹#›</a:t>
            </a:fld>
            <a:endParaRPr lang="en-GB"/>
          </a:p>
        </p:txBody>
      </p:sp>
    </p:spTree>
    <p:extLst>
      <p:ext uri="{BB962C8B-B14F-4D97-AF65-F5344CB8AC3E}">
        <p14:creationId xmlns:p14="http://schemas.microsoft.com/office/powerpoint/2010/main" val="923118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BB82F6A-1403-4BAC-9C57-F0BE21C64324}" type="datetimeFigureOut">
              <a:rPr lang="en-GB" smtClean="0"/>
              <a:t>14/12/2022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C7BB1-04CB-4FE4-B261-239A5FEB9DF1}" type="slidenum">
              <a:rPr lang="en-GB" smtClean="0"/>
              <a:t>‹#›</a:t>
            </a:fld>
            <a:endParaRPr lang="en-GB"/>
          </a:p>
        </p:txBody>
      </p:sp>
    </p:spTree>
    <p:extLst>
      <p:ext uri="{BB962C8B-B14F-4D97-AF65-F5344CB8AC3E}">
        <p14:creationId xmlns:p14="http://schemas.microsoft.com/office/powerpoint/2010/main" val="3157665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BB82F6A-1403-4BAC-9C57-F0BE21C64324}" type="datetimeFigureOut">
              <a:rPr lang="en-GB" smtClean="0"/>
              <a:t>14/12/2022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7C7BB1-04CB-4FE4-B261-239A5FEB9DF1}" type="slidenum">
              <a:rPr lang="en-GB" smtClean="0"/>
              <a:t>‹#›</a:t>
            </a:fld>
            <a:endParaRPr lang="en-GB"/>
          </a:p>
        </p:txBody>
      </p:sp>
    </p:spTree>
    <p:extLst>
      <p:ext uri="{BB962C8B-B14F-4D97-AF65-F5344CB8AC3E}">
        <p14:creationId xmlns:p14="http://schemas.microsoft.com/office/powerpoint/2010/main" val="123041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BB82F6A-1403-4BAC-9C57-F0BE21C64324}" type="datetimeFigureOut">
              <a:rPr lang="en-GB" smtClean="0"/>
              <a:t>14/12/2022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7C7BB1-04CB-4FE4-B261-239A5FEB9DF1}" type="slidenum">
              <a:rPr lang="en-GB" smtClean="0"/>
              <a:t>‹#›</a:t>
            </a:fld>
            <a:endParaRPr lang="en-GB"/>
          </a:p>
        </p:txBody>
      </p:sp>
    </p:spTree>
    <p:extLst>
      <p:ext uri="{BB962C8B-B14F-4D97-AF65-F5344CB8AC3E}">
        <p14:creationId xmlns:p14="http://schemas.microsoft.com/office/powerpoint/2010/main" val="169406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82F6A-1403-4BAC-9C57-F0BE21C64324}" type="datetimeFigureOut">
              <a:rPr lang="en-GB" smtClean="0"/>
              <a:t>14/12/2022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7C7BB1-04CB-4FE4-B261-239A5FEB9DF1}" type="slidenum">
              <a:rPr lang="en-GB" smtClean="0"/>
              <a:t>‹#›</a:t>
            </a:fld>
            <a:endParaRPr lang="en-GB"/>
          </a:p>
        </p:txBody>
      </p:sp>
    </p:spTree>
    <p:extLst>
      <p:ext uri="{BB962C8B-B14F-4D97-AF65-F5344CB8AC3E}">
        <p14:creationId xmlns:p14="http://schemas.microsoft.com/office/powerpoint/2010/main" val="4234252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B82F6A-1403-4BAC-9C57-F0BE21C64324}" type="datetimeFigureOut">
              <a:rPr lang="en-GB" smtClean="0"/>
              <a:t>14/12/2022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C7BB1-04CB-4FE4-B261-239A5FEB9DF1}" type="slidenum">
              <a:rPr lang="en-GB" smtClean="0"/>
              <a:t>‹#›</a:t>
            </a:fld>
            <a:endParaRPr lang="en-GB"/>
          </a:p>
        </p:txBody>
      </p:sp>
    </p:spTree>
    <p:extLst>
      <p:ext uri="{BB962C8B-B14F-4D97-AF65-F5344CB8AC3E}">
        <p14:creationId xmlns:p14="http://schemas.microsoft.com/office/powerpoint/2010/main" val="1365225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BB82F6A-1403-4BAC-9C57-F0BE21C64324}" type="datetimeFigureOut">
              <a:rPr lang="en-GB" smtClean="0"/>
              <a:t>14/12/2022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7C7BB1-04CB-4FE4-B261-239A5FEB9DF1}" type="slidenum">
              <a:rPr lang="en-GB" smtClean="0"/>
              <a:t>‹#›</a:t>
            </a:fld>
            <a:endParaRPr lang="en-GB"/>
          </a:p>
        </p:txBody>
      </p:sp>
    </p:spTree>
    <p:extLst>
      <p:ext uri="{BB962C8B-B14F-4D97-AF65-F5344CB8AC3E}">
        <p14:creationId xmlns:p14="http://schemas.microsoft.com/office/powerpoint/2010/main" val="3062970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82F6A-1403-4BAC-9C57-F0BE21C64324}" type="datetimeFigureOut">
              <a:rPr lang="en-GB" smtClean="0"/>
              <a:t>14/12/2022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7C7BB1-04CB-4FE4-B261-239A5FEB9DF1}" type="slidenum">
              <a:rPr lang="en-GB" smtClean="0"/>
              <a:t>‹#›</a:t>
            </a:fld>
            <a:endParaRPr lang="en-GB"/>
          </a:p>
        </p:txBody>
      </p:sp>
    </p:spTree>
    <p:extLst>
      <p:ext uri="{BB962C8B-B14F-4D97-AF65-F5344CB8AC3E}">
        <p14:creationId xmlns:p14="http://schemas.microsoft.com/office/powerpoint/2010/main" val="237341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ventbrite.com/"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51520" y="188640"/>
            <a:ext cx="8640960" cy="64807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49745" y="336848"/>
            <a:ext cx="8272536" cy="618430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C:\Users\aetreat\AppData\Local\Microsoft\Windows\Temporary Internet Files\Content.IE5\HQZ9LTCK\The Frailty Journey 1.0.jpe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4258" t="1434" b="65"/>
          <a:stretch/>
        </p:blipFill>
        <p:spPr bwMode="auto">
          <a:xfrm>
            <a:off x="5976425" y="336848"/>
            <a:ext cx="2632746" cy="614222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49745" y="89972"/>
            <a:ext cx="5050904" cy="1143000"/>
          </a:xfrm>
        </p:spPr>
        <p:txBody>
          <a:bodyPr/>
          <a:lstStyle/>
          <a:p>
            <a:r>
              <a:rPr lang="en-GB" dirty="0"/>
              <a:t>The Frailty Journey</a:t>
            </a:r>
          </a:p>
        </p:txBody>
      </p:sp>
      <p:sp>
        <p:nvSpPr>
          <p:cNvPr id="5" name="TextBox 4"/>
          <p:cNvSpPr txBox="1"/>
          <p:nvPr/>
        </p:nvSpPr>
        <p:spPr>
          <a:xfrm>
            <a:off x="1171177" y="982929"/>
            <a:ext cx="3669594" cy="369332"/>
          </a:xfrm>
          <a:prstGeom prst="rect">
            <a:avLst/>
          </a:prstGeom>
          <a:noFill/>
        </p:spPr>
        <p:txBody>
          <a:bodyPr wrap="none" rtlCol="0">
            <a:spAutoFit/>
          </a:bodyPr>
          <a:lstStyle/>
          <a:p>
            <a:r>
              <a:rPr lang="en-GB" b="1" dirty="0">
                <a:solidFill>
                  <a:schemeClr val="accent6"/>
                </a:solidFill>
              </a:rPr>
              <a:t>From early recognition to end of life </a:t>
            </a:r>
          </a:p>
        </p:txBody>
      </p:sp>
      <p:sp>
        <p:nvSpPr>
          <p:cNvPr id="6" name="TextBox 5"/>
          <p:cNvSpPr txBox="1"/>
          <p:nvPr/>
        </p:nvSpPr>
        <p:spPr>
          <a:xfrm>
            <a:off x="755576" y="1464944"/>
            <a:ext cx="4575128" cy="1815882"/>
          </a:xfrm>
          <a:prstGeom prst="rect">
            <a:avLst/>
          </a:prstGeom>
          <a:noFill/>
        </p:spPr>
        <p:txBody>
          <a:bodyPr wrap="square" rtlCol="0">
            <a:spAutoFit/>
          </a:bodyPr>
          <a:lstStyle/>
          <a:p>
            <a:pPr algn="ctr"/>
            <a:r>
              <a:rPr lang="en-GB" sz="1600" dirty="0"/>
              <a:t>A lecture series with panel discussion aimed at primary and secondary care practitioners. Topics will include recognising frailty, managing complex comorbidity in the elderly, advance care planning, rationalising medications and the approach to polypharmacy, recognising dying in advanced frailty and end of life care.</a:t>
            </a:r>
          </a:p>
        </p:txBody>
      </p:sp>
      <p:sp>
        <p:nvSpPr>
          <p:cNvPr id="7" name="TextBox 6"/>
          <p:cNvSpPr txBox="1"/>
          <p:nvPr/>
        </p:nvSpPr>
        <p:spPr>
          <a:xfrm>
            <a:off x="755576" y="3247788"/>
            <a:ext cx="4575128" cy="3046988"/>
          </a:xfrm>
          <a:prstGeom prst="rect">
            <a:avLst/>
          </a:prstGeom>
          <a:noFill/>
        </p:spPr>
        <p:txBody>
          <a:bodyPr wrap="square" lIns="91440" tIns="45720" rIns="91440" bIns="45720" rtlCol="0" anchor="t">
            <a:spAutoFit/>
          </a:bodyPr>
          <a:lstStyle/>
          <a:p>
            <a:pPr algn="ctr"/>
            <a:r>
              <a:rPr lang="en-GB" sz="2400" b="1" dirty="0"/>
              <a:t>Wednesday 1</a:t>
            </a:r>
            <a:r>
              <a:rPr lang="en-GB" sz="2400" b="1" baseline="30000" dirty="0"/>
              <a:t>st</a:t>
            </a:r>
            <a:r>
              <a:rPr lang="en-GB" sz="2400" b="1" dirty="0"/>
              <a:t> February 2023</a:t>
            </a:r>
          </a:p>
          <a:p>
            <a:pPr algn="ctr"/>
            <a:endParaRPr lang="en-GB" sz="2400" b="1" dirty="0"/>
          </a:p>
          <a:p>
            <a:pPr algn="ctr"/>
            <a:r>
              <a:rPr lang="en-GB" sz="1600" dirty="0">
                <a:solidFill>
                  <a:schemeClr val="accent6"/>
                </a:solidFill>
              </a:rPr>
              <a:t>9:00am-5.00pm</a:t>
            </a:r>
          </a:p>
          <a:p>
            <a:pPr algn="ctr"/>
            <a:r>
              <a:rPr lang="en-GB" sz="1600" dirty="0">
                <a:solidFill>
                  <a:schemeClr val="accent6"/>
                </a:solidFill>
              </a:rPr>
              <a:t>Education centre, Barnet Hospital, Barnet, EN5 3DJ</a:t>
            </a:r>
            <a:endParaRPr lang="en-GB" sz="1600" dirty="0">
              <a:solidFill>
                <a:schemeClr val="accent6"/>
              </a:solidFill>
              <a:cs typeface="Calibri"/>
            </a:endParaRPr>
          </a:p>
          <a:p>
            <a:pPr algn="ctr"/>
            <a:endParaRPr lang="en-GB" sz="1600" dirty="0">
              <a:solidFill>
                <a:schemeClr val="accent6"/>
              </a:solidFill>
              <a:cs typeface="Calibri"/>
            </a:endParaRPr>
          </a:p>
          <a:p>
            <a:pPr algn="ctr"/>
            <a:r>
              <a:rPr lang="en-GB" sz="1600" dirty="0">
                <a:solidFill>
                  <a:schemeClr val="accent6"/>
                </a:solidFill>
              </a:rPr>
              <a:t>The event is free so please commit to attendance.</a:t>
            </a:r>
          </a:p>
          <a:p>
            <a:pPr algn="ctr"/>
            <a:r>
              <a:rPr lang="en-GB" sz="1600" dirty="0">
                <a:solidFill>
                  <a:schemeClr val="accent6"/>
                </a:solidFill>
              </a:rPr>
              <a:t>We are applying for CPD points</a:t>
            </a:r>
          </a:p>
          <a:p>
            <a:pPr algn="ctr"/>
            <a:r>
              <a:rPr lang="en-GB" sz="1600" dirty="0">
                <a:solidFill>
                  <a:schemeClr val="accent6"/>
                </a:solidFill>
              </a:rPr>
              <a:t>Parking is limited and charged at hospital rate. </a:t>
            </a:r>
          </a:p>
          <a:p>
            <a:pPr algn="ctr"/>
            <a:endParaRPr lang="en-GB" sz="1600" dirty="0">
              <a:solidFill>
                <a:schemeClr val="accent6"/>
              </a:solidFill>
              <a:cs typeface="Calibri"/>
            </a:endParaRPr>
          </a:p>
          <a:p>
            <a:pPr algn="ctr"/>
            <a:r>
              <a:rPr lang="en-GB" sz="1600" dirty="0">
                <a:solidFill>
                  <a:schemeClr val="accent6">
                    <a:lumMod val="50000"/>
                  </a:schemeClr>
                </a:solidFill>
              </a:rPr>
              <a:t>To book please visit </a:t>
            </a:r>
            <a:r>
              <a:rPr lang="en-GB" sz="1600" dirty="0">
                <a:solidFill>
                  <a:schemeClr val="accent6">
                    <a:lumMod val="50000"/>
                  </a:schemeClr>
                </a:solidFill>
                <a:hlinkClick r:id="rId3">
                  <a:extLst>
                    <a:ext uri="{A12FA001-AC4F-418D-AE19-62706E023703}">
                      <ahyp:hlinkClr xmlns:ahyp="http://schemas.microsoft.com/office/drawing/2018/hyperlinkcolor" val="tx"/>
                    </a:ext>
                  </a:extLst>
                </a:hlinkClick>
              </a:rPr>
              <a:t>www.Eventbrite.com</a:t>
            </a:r>
            <a:r>
              <a:rPr lang="en-GB" sz="1600" dirty="0">
                <a:solidFill>
                  <a:schemeClr val="accent6">
                    <a:lumMod val="50000"/>
                  </a:schemeClr>
                </a:solidFill>
              </a:rPr>
              <a:t> and search “the frailty journey”</a:t>
            </a:r>
          </a:p>
        </p:txBody>
      </p:sp>
    </p:spTree>
    <p:extLst>
      <p:ext uri="{BB962C8B-B14F-4D97-AF65-F5344CB8AC3E}">
        <p14:creationId xmlns:p14="http://schemas.microsoft.com/office/powerpoint/2010/main" val="3181428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119</Words>
  <Application>Microsoft Office PowerPoint</Application>
  <PresentationFormat>On-screen Show (4:3)</PresentationFormat>
  <Paragraphs>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Frailty Journey</vt:lpstr>
    </vt:vector>
  </TitlesOfParts>
  <Company>Royal Free London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Treat, AE</dc:creator>
  <cp:lastModifiedBy>Jo Brady</cp:lastModifiedBy>
  <cp:revision>17</cp:revision>
  <dcterms:created xsi:type="dcterms:W3CDTF">2018-03-23T16:10:03Z</dcterms:created>
  <dcterms:modified xsi:type="dcterms:W3CDTF">2022-12-14T15:37:49Z</dcterms:modified>
</cp:coreProperties>
</file>